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99" r:id="rId6"/>
    <p:sldId id="262" r:id="rId7"/>
    <p:sldId id="293" r:id="rId8"/>
    <p:sldId id="300" r:id="rId9"/>
    <p:sldId id="284" r:id="rId10"/>
    <p:sldId id="286" r:id="rId11"/>
    <p:sldId id="285" r:id="rId12"/>
    <p:sldId id="283" r:id="rId13"/>
    <p:sldId id="287" r:id="rId14"/>
    <p:sldId id="301" r:id="rId15"/>
    <p:sldId id="302" r:id="rId16"/>
    <p:sldId id="303" r:id="rId17"/>
    <p:sldId id="304" r:id="rId18"/>
    <p:sldId id="305" r:id="rId19"/>
    <p:sldId id="291" r:id="rId20"/>
    <p:sldId id="267" r:id="rId21"/>
    <p:sldId id="268" r:id="rId22"/>
    <p:sldId id="269" r:id="rId23"/>
    <p:sldId id="295" r:id="rId2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D5A93-B68A-4A68-9067-C560DE050EBB}" v="396" dt="2021-02-22T11:17:56.805"/>
    <p1510:client id="{AA795EB9-03F7-4704-8CCD-06EC24D91930}" v="488" dt="2021-02-22T09:07:29.742"/>
    <p1510:client id="{E3894116-8E1A-4A32-8FDA-A9D8581D2A85}" v="361" dt="2021-02-22T15:31:15.699"/>
  </p1510:revLst>
</p1510:revInfo>
</file>

<file path=ppt/tableStyles.xml><?xml version="1.0" encoding="utf-8"?>
<a:tblStyleLst xmlns:a="http://schemas.openxmlformats.org/drawingml/2006/main" def="{5C22544A-7EE6-4342-B048-85BDC9FD1C3A}">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2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E3894116-8E1A-4A32-8FDA-A9D8581D2A85}"/>
    <pc:docChg chg="undo custSel addSld delSld modSld">
      <pc:chgData name="Michał Pyclik" userId="6d1d9512d460d1ef" providerId="LiveId" clId="{E3894116-8E1A-4A32-8FDA-A9D8581D2A85}" dt="2021-02-22T15:31:15.691" v="1958" actId="20577"/>
      <pc:docMkLst>
        <pc:docMk/>
      </pc:docMkLst>
      <pc:sldChg chg="addSp delSp modSp mod setBg setClrOvrMap">
        <pc:chgData name="Michał Pyclik" userId="6d1d9512d460d1ef" providerId="LiveId" clId="{E3894116-8E1A-4A32-8FDA-A9D8581D2A85}" dt="2021-02-22T14:55:08.920" v="2" actId="26606"/>
        <pc:sldMkLst>
          <pc:docMk/>
          <pc:sldMk cId="3636598438" sldId="256"/>
        </pc:sldMkLst>
        <pc:spChg chg="mod">
          <ac:chgData name="Michał Pyclik" userId="6d1d9512d460d1ef" providerId="LiveId" clId="{E3894116-8E1A-4A32-8FDA-A9D8581D2A85}" dt="2021-02-22T14:55:08.920" v="2" actId="26606"/>
          <ac:spMkLst>
            <pc:docMk/>
            <pc:sldMk cId="3636598438" sldId="256"/>
            <ac:spMk id="2" creationId="{E6E15E51-D699-4036-83A0-C7F2BEC206C4}"/>
          </ac:spMkLst>
        </pc:spChg>
        <pc:spChg chg="mod">
          <ac:chgData name="Michał Pyclik" userId="6d1d9512d460d1ef" providerId="LiveId" clId="{E3894116-8E1A-4A32-8FDA-A9D8581D2A85}" dt="2021-02-22T14:55:08.920" v="2" actId="26606"/>
          <ac:spMkLst>
            <pc:docMk/>
            <pc:sldMk cId="3636598438" sldId="256"/>
            <ac:spMk id="3" creationId="{1B0AAE20-9690-4C6C-ABCD-E34A9E132EE0}"/>
          </ac:spMkLst>
        </pc:spChg>
        <pc:spChg chg="del">
          <ac:chgData name="Michał Pyclik" userId="6d1d9512d460d1ef" providerId="LiveId" clId="{E3894116-8E1A-4A32-8FDA-A9D8581D2A85}" dt="2021-02-22T14:55:08.920" v="2" actId="26606"/>
          <ac:spMkLst>
            <pc:docMk/>
            <pc:sldMk cId="3636598438" sldId="256"/>
            <ac:spMk id="15" creationId="{46F1F2C8-798B-4CCE-A851-94AFAF350BED}"/>
          </ac:spMkLst>
        </pc:spChg>
        <pc:spChg chg="del">
          <ac:chgData name="Michał Pyclik" userId="6d1d9512d460d1ef" providerId="LiveId" clId="{E3894116-8E1A-4A32-8FDA-A9D8581D2A85}" dt="2021-02-22T14:55:08.920" v="2" actId="26606"/>
          <ac:spMkLst>
            <pc:docMk/>
            <pc:sldMk cId="3636598438" sldId="256"/>
            <ac:spMk id="17" creationId="{755E9CD0-04B0-4A3C-B291-AD913379C713}"/>
          </ac:spMkLst>
        </pc:spChg>
        <pc:spChg chg="del">
          <ac:chgData name="Michał Pyclik" userId="6d1d9512d460d1ef" providerId="LiveId" clId="{E3894116-8E1A-4A32-8FDA-A9D8581D2A85}" dt="2021-02-22T14:55:08.920" v="2" actId="26606"/>
          <ac:spMkLst>
            <pc:docMk/>
            <pc:sldMk cId="3636598438" sldId="256"/>
            <ac:spMk id="19" creationId="{1DD8BF3B-6066-418C-8D1A-75C5E396FC04}"/>
          </ac:spMkLst>
        </pc:spChg>
        <pc:spChg chg="del">
          <ac:chgData name="Michał Pyclik" userId="6d1d9512d460d1ef" providerId="LiveId" clId="{E3894116-8E1A-4A32-8FDA-A9D8581D2A85}" dt="2021-02-22T14:55:08.920" v="2" actId="26606"/>
          <ac:spMkLst>
            <pc:docMk/>
            <pc:sldMk cId="3636598438" sldId="256"/>
            <ac:spMk id="21" creationId="{80BC66F9-7A74-4286-AD22-1174052CC22C}"/>
          </ac:spMkLst>
        </pc:spChg>
        <pc:spChg chg="del">
          <ac:chgData name="Michał Pyclik" userId="6d1d9512d460d1ef" providerId="LiveId" clId="{E3894116-8E1A-4A32-8FDA-A9D8581D2A85}" dt="2021-02-22T14:55:08.920" v="2" actId="26606"/>
          <ac:spMkLst>
            <pc:docMk/>
            <pc:sldMk cId="3636598438" sldId="256"/>
            <ac:spMk id="23" creationId="{D8142CC3-2B5C-48E6-9DF0-6C8ACBAF23EF}"/>
          </ac:spMkLst>
        </pc:spChg>
        <pc:spChg chg="del">
          <ac:chgData name="Michał Pyclik" userId="6d1d9512d460d1ef" providerId="LiveId" clId="{E3894116-8E1A-4A32-8FDA-A9D8581D2A85}" dt="2021-02-22T14:55:08.920" v="2" actId="26606"/>
          <ac:spMkLst>
            <pc:docMk/>
            <pc:sldMk cId="3636598438" sldId="256"/>
            <ac:spMk id="27" creationId="{46A89C79-8EF3-4AF9-B3D9-59A883F41C83}"/>
          </ac:spMkLst>
        </pc:spChg>
        <pc:spChg chg="del">
          <ac:chgData name="Michał Pyclik" userId="6d1d9512d460d1ef" providerId="LiveId" clId="{E3894116-8E1A-4A32-8FDA-A9D8581D2A85}" dt="2021-02-22T14:55:08.920" v="2" actId="26606"/>
          <ac:spMkLst>
            <pc:docMk/>
            <pc:sldMk cId="3636598438" sldId="256"/>
            <ac:spMk id="29" creationId="{EFE5CE34-4543-42E5-B82C-1F3D12422CDD}"/>
          </ac:spMkLst>
        </pc:spChg>
        <pc:spChg chg="del">
          <ac:chgData name="Michał Pyclik" userId="6d1d9512d460d1ef" providerId="LiveId" clId="{E3894116-8E1A-4A32-8FDA-A9D8581D2A85}" dt="2021-02-22T14:55:08.920" v="2" actId="26606"/>
          <ac:spMkLst>
            <pc:docMk/>
            <pc:sldMk cId="3636598438" sldId="256"/>
            <ac:spMk id="31" creationId="{72AF41FE-63D7-4695-81D2-66D2510E4486}"/>
          </ac:spMkLst>
        </pc:spChg>
        <pc:spChg chg="add">
          <ac:chgData name="Michał Pyclik" userId="6d1d9512d460d1ef" providerId="LiveId" clId="{E3894116-8E1A-4A32-8FDA-A9D8581D2A85}" dt="2021-02-22T14:55:08.920" v="2" actId="26606"/>
          <ac:spMkLst>
            <pc:docMk/>
            <pc:sldMk cId="3636598438" sldId="256"/>
            <ac:spMk id="36" creationId="{26BDCA6B-3C9C-4213-A0D9-30BD5F0B073E}"/>
          </ac:spMkLst>
        </pc:spChg>
        <pc:spChg chg="add">
          <ac:chgData name="Michał Pyclik" userId="6d1d9512d460d1ef" providerId="LiveId" clId="{E3894116-8E1A-4A32-8FDA-A9D8581D2A85}" dt="2021-02-22T14:55:08.920" v="2" actId="26606"/>
          <ac:spMkLst>
            <pc:docMk/>
            <pc:sldMk cId="3636598438" sldId="256"/>
            <ac:spMk id="38" creationId="{FDA12F62-867F-4684-B28B-E085D09DCC06}"/>
          </ac:spMkLst>
        </pc:spChg>
        <pc:cxnChg chg="del">
          <ac:chgData name="Michał Pyclik" userId="6d1d9512d460d1ef" providerId="LiveId" clId="{E3894116-8E1A-4A32-8FDA-A9D8581D2A85}" dt="2021-02-22T14:55:08.920" v="2" actId="26606"/>
          <ac:cxnSpMkLst>
            <pc:docMk/>
            <pc:sldMk cId="3636598438" sldId="256"/>
            <ac:cxnSpMk id="25" creationId="{7B2D303B-3DD0-4319-9EAD-361847FEC71D}"/>
          </ac:cxnSpMkLst>
        </pc:cxnChg>
      </pc:sldChg>
      <pc:sldChg chg="addSp delSp modSp mod setBg setClrOvrMap">
        <pc:chgData name="Michał Pyclik" userId="6d1d9512d460d1ef" providerId="LiveId" clId="{E3894116-8E1A-4A32-8FDA-A9D8581D2A85}" dt="2021-02-22T14:57:04.791" v="288" actId="20577"/>
        <pc:sldMkLst>
          <pc:docMk/>
          <pc:sldMk cId="1166270135" sldId="257"/>
        </pc:sldMkLst>
        <pc:spChg chg="mod">
          <ac:chgData name="Michał Pyclik" userId="6d1d9512d460d1ef" providerId="LiveId" clId="{E3894116-8E1A-4A32-8FDA-A9D8581D2A85}" dt="2021-02-22T14:55:15.395" v="5" actId="26606"/>
          <ac:spMkLst>
            <pc:docMk/>
            <pc:sldMk cId="1166270135" sldId="257"/>
            <ac:spMk id="2" creationId="{5D3F5FEC-ED95-4A5D-85A1-B4CDC294F0B9}"/>
          </ac:spMkLst>
        </pc:spChg>
        <pc:spChg chg="mod">
          <ac:chgData name="Michał Pyclik" userId="6d1d9512d460d1ef" providerId="LiveId" clId="{E3894116-8E1A-4A32-8FDA-A9D8581D2A85}" dt="2021-02-22T14:57:04.791" v="288" actId="20577"/>
          <ac:spMkLst>
            <pc:docMk/>
            <pc:sldMk cId="1166270135" sldId="257"/>
            <ac:spMk id="3" creationId="{DB63770A-FD3D-4F81-816A-2DEB60991919}"/>
          </ac:spMkLst>
        </pc:spChg>
        <pc:spChg chg="add del">
          <ac:chgData name="Michał Pyclik" userId="6d1d9512d460d1ef" providerId="LiveId" clId="{E3894116-8E1A-4A32-8FDA-A9D8581D2A85}" dt="2021-02-22T14:55:15.395" v="5" actId="26606"/>
          <ac:spMkLst>
            <pc:docMk/>
            <pc:sldMk cId="1166270135" sldId="257"/>
            <ac:spMk id="90" creationId="{907EF6B7-1338-4443-8C46-6A318D952DFD}"/>
          </ac:spMkLst>
        </pc:spChg>
        <pc:spChg chg="add del">
          <ac:chgData name="Michał Pyclik" userId="6d1d9512d460d1ef" providerId="LiveId" clId="{E3894116-8E1A-4A32-8FDA-A9D8581D2A85}" dt="2021-02-22T14:55:15.395" v="5" actId="26606"/>
          <ac:spMkLst>
            <pc:docMk/>
            <pc:sldMk cId="1166270135" sldId="257"/>
            <ac:spMk id="92" creationId="{DAAE4CDD-124C-4DCF-9584-B6033B545DD5}"/>
          </ac:spMkLst>
        </pc:spChg>
        <pc:spChg chg="add del">
          <ac:chgData name="Michał Pyclik" userId="6d1d9512d460d1ef" providerId="LiveId" clId="{E3894116-8E1A-4A32-8FDA-A9D8581D2A85}" dt="2021-02-22T14:55:15.395" v="5" actId="26606"/>
          <ac:spMkLst>
            <pc:docMk/>
            <pc:sldMk cId="1166270135" sldId="257"/>
            <ac:spMk id="94" creationId="{081E4A58-353D-44AE-B2FC-2A74E2E400F7}"/>
          </ac:spMkLst>
        </pc:spChg>
        <pc:spChg chg="add del">
          <ac:chgData name="Michał Pyclik" userId="6d1d9512d460d1ef" providerId="LiveId" clId="{E3894116-8E1A-4A32-8FDA-A9D8581D2A85}" dt="2021-02-22T14:55:15.380" v="4" actId="26606"/>
          <ac:spMkLst>
            <pc:docMk/>
            <pc:sldMk cId="1166270135" sldId="257"/>
            <ac:spMk id="99" creationId="{AD21898E-86C0-4C8A-A76C-DF33E844C87A}"/>
          </ac:spMkLst>
        </pc:spChg>
        <pc:spChg chg="add del">
          <ac:chgData name="Michał Pyclik" userId="6d1d9512d460d1ef" providerId="LiveId" clId="{E3894116-8E1A-4A32-8FDA-A9D8581D2A85}" dt="2021-02-22T14:55:15.380" v="4" actId="26606"/>
          <ac:spMkLst>
            <pc:docMk/>
            <pc:sldMk cId="1166270135" sldId="257"/>
            <ac:spMk id="101" creationId="{5C8F04BD-D093-45D0-B54C-50FDB308B4EE}"/>
          </ac:spMkLst>
        </pc:spChg>
        <pc:spChg chg="add">
          <ac:chgData name="Michał Pyclik" userId="6d1d9512d460d1ef" providerId="LiveId" clId="{E3894116-8E1A-4A32-8FDA-A9D8581D2A85}" dt="2021-02-22T14:55:15.395" v="5" actId="26606"/>
          <ac:spMkLst>
            <pc:docMk/>
            <pc:sldMk cId="1166270135" sldId="257"/>
            <ac:spMk id="103" creationId="{CB5DFCDA-694D-4637-8E9B-038575194349}"/>
          </ac:spMkLst>
        </pc:spChg>
        <pc:spChg chg="add">
          <ac:chgData name="Michał Pyclik" userId="6d1d9512d460d1ef" providerId="LiveId" clId="{E3894116-8E1A-4A32-8FDA-A9D8581D2A85}" dt="2021-02-22T14:55:15.395" v="5" actId="26606"/>
          <ac:spMkLst>
            <pc:docMk/>
            <pc:sldMk cId="1166270135" sldId="257"/>
            <ac:spMk id="104" creationId="{E4DB276E-BFF1-43F5-AB90-7ABA4B9A919A}"/>
          </ac:spMkLst>
        </pc:spChg>
      </pc:sldChg>
      <pc:sldChg chg="addSp delSp modSp mod setBg setClrOvrMap">
        <pc:chgData name="Michał Pyclik" userId="6d1d9512d460d1ef" providerId="LiveId" clId="{E3894116-8E1A-4A32-8FDA-A9D8581D2A85}" dt="2021-02-22T14:57:13.645" v="289" actId="26606"/>
        <pc:sldMkLst>
          <pc:docMk/>
          <pc:sldMk cId="678220985" sldId="260"/>
        </pc:sldMkLst>
        <pc:spChg chg="mod">
          <ac:chgData name="Michał Pyclik" userId="6d1d9512d460d1ef" providerId="LiveId" clId="{E3894116-8E1A-4A32-8FDA-A9D8581D2A85}" dt="2021-02-22T14:57:13.645" v="289" actId="26606"/>
          <ac:spMkLst>
            <pc:docMk/>
            <pc:sldMk cId="678220985" sldId="260"/>
            <ac:spMk id="2" creationId="{5D3F5FEC-ED95-4A5D-85A1-B4CDC294F0B9}"/>
          </ac:spMkLst>
        </pc:spChg>
        <pc:spChg chg="mod">
          <ac:chgData name="Michał Pyclik" userId="6d1d9512d460d1ef" providerId="LiveId" clId="{E3894116-8E1A-4A32-8FDA-A9D8581D2A85}" dt="2021-02-22T14:57:13.645" v="289" actId="26606"/>
          <ac:spMkLst>
            <pc:docMk/>
            <pc:sldMk cId="678220985" sldId="260"/>
            <ac:spMk id="3" creationId="{DB63770A-FD3D-4F81-816A-2DEB60991919}"/>
          </ac:spMkLst>
        </pc:spChg>
        <pc:spChg chg="del">
          <ac:chgData name="Michał Pyclik" userId="6d1d9512d460d1ef" providerId="LiveId" clId="{E3894116-8E1A-4A32-8FDA-A9D8581D2A85}" dt="2021-02-22T14:57:13.645" v="289" actId="26606"/>
          <ac:spMkLst>
            <pc:docMk/>
            <pc:sldMk cId="678220985" sldId="260"/>
            <ac:spMk id="23" creationId="{907EF6B7-1338-4443-8C46-6A318D952DFD}"/>
          </ac:spMkLst>
        </pc:spChg>
        <pc:spChg chg="del">
          <ac:chgData name="Michał Pyclik" userId="6d1d9512d460d1ef" providerId="LiveId" clId="{E3894116-8E1A-4A32-8FDA-A9D8581D2A85}" dt="2021-02-22T14:57:13.645" v="289" actId="26606"/>
          <ac:spMkLst>
            <pc:docMk/>
            <pc:sldMk cId="678220985" sldId="260"/>
            <ac:spMk id="25" creationId="{DAAE4CDD-124C-4DCF-9584-B6033B545DD5}"/>
          </ac:spMkLst>
        </pc:spChg>
        <pc:spChg chg="del">
          <ac:chgData name="Michał Pyclik" userId="6d1d9512d460d1ef" providerId="LiveId" clId="{E3894116-8E1A-4A32-8FDA-A9D8581D2A85}" dt="2021-02-22T14:57:13.645" v="289" actId="26606"/>
          <ac:spMkLst>
            <pc:docMk/>
            <pc:sldMk cId="678220985" sldId="260"/>
            <ac:spMk id="27" creationId="{081E4A58-353D-44AE-B2FC-2A74E2E400F7}"/>
          </ac:spMkLst>
        </pc:spChg>
        <pc:spChg chg="add">
          <ac:chgData name="Michał Pyclik" userId="6d1d9512d460d1ef" providerId="LiveId" clId="{E3894116-8E1A-4A32-8FDA-A9D8581D2A85}" dt="2021-02-22T14:57:13.645" v="289" actId="26606"/>
          <ac:spMkLst>
            <pc:docMk/>
            <pc:sldMk cId="678220985" sldId="260"/>
            <ac:spMk id="32" creationId="{AD21898E-86C0-4C8A-A76C-DF33E844C87A}"/>
          </ac:spMkLst>
        </pc:spChg>
        <pc:spChg chg="add">
          <ac:chgData name="Michał Pyclik" userId="6d1d9512d460d1ef" providerId="LiveId" clId="{E3894116-8E1A-4A32-8FDA-A9D8581D2A85}" dt="2021-02-22T14:57:13.645" v="289" actId="26606"/>
          <ac:spMkLst>
            <pc:docMk/>
            <pc:sldMk cId="678220985" sldId="260"/>
            <ac:spMk id="34" creationId="{5C8F04BD-D093-45D0-B54C-50FDB308B4EE}"/>
          </ac:spMkLst>
        </pc:spChg>
      </pc:sldChg>
      <pc:sldChg chg="addSp delSp modSp mod setBg setClrOvrMap">
        <pc:chgData name="Michał Pyclik" userId="6d1d9512d460d1ef" providerId="LiveId" clId="{E3894116-8E1A-4A32-8FDA-A9D8581D2A85}" dt="2021-02-22T14:58:49.441" v="306" actId="27636"/>
        <pc:sldMkLst>
          <pc:docMk/>
          <pc:sldMk cId="2773020274" sldId="261"/>
        </pc:sldMkLst>
        <pc:spChg chg="add mod">
          <ac:chgData name="Michał Pyclik" userId="6d1d9512d460d1ef" providerId="LiveId" clId="{E3894116-8E1A-4A32-8FDA-A9D8581D2A85}" dt="2021-02-22T14:58:49.441" v="306" actId="27636"/>
          <ac:spMkLst>
            <pc:docMk/>
            <pc:sldMk cId="2773020274" sldId="261"/>
            <ac:spMk id="3" creationId="{4B5461AA-E8EA-417D-BE93-092285967559}"/>
          </ac:spMkLst>
        </pc:spChg>
        <pc:spChg chg="add mod">
          <ac:chgData name="Michał Pyclik" userId="6d1d9512d460d1ef" providerId="LiveId" clId="{E3894116-8E1A-4A32-8FDA-A9D8581D2A85}" dt="2021-02-22T14:58:10.701" v="291"/>
          <ac:spMkLst>
            <pc:docMk/>
            <pc:sldMk cId="2773020274" sldId="261"/>
            <ac:spMk id="13" creationId="{A25AF11F-AB4E-47E8-8E1C-51BBA42DB768}"/>
          </ac:spMkLst>
        </pc:spChg>
        <pc:spChg chg="add mod">
          <ac:chgData name="Michał Pyclik" userId="6d1d9512d460d1ef" providerId="LiveId" clId="{E3894116-8E1A-4A32-8FDA-A9D8581D2A85}" dt="2021-02-22T14:58:10.701" v="291"/>
          <ac:spMkLst>
            <pc:docMk/>
            <pc:sldMk cId="2773020274" sldId="261"/>
            <ac:spMk id="14" creationId="{9485F149-E62A-403C-A7B7-BA1B7E959FAA}"/>
          </ac:spMkLst>
        </pc:spChg>
        <pc:spChg chg="add mod">
          <ac:chgData name="Michał Pyclik" userId="6d1d9512d460d1ef" providerId="LiveId" clId="{E3894116-8E1A-4A32-8FDA-A9D8581D2A85}" dt="2021-02-22T14:58:10.701" v="291"/>
          <ac:spMkLst>
            <pc:docMk/>
            <pc:sldMk cId="2773020274" sldId="261"/>
            <ac:spMk id="15" creationId="{FDD90B8E-43F9-4A13-B58A-06E00C98D778}"/>
          </ac:spMkLst>
        </pc:spChg>
        <pc:spChg chg="add mod">
          <ac:chgData name="Michał Pyclik" userId="6d1d9512d460d1ef" providerId="LiveId" clId="{E3894116-8E1A-4A32-8FDA-A9D8581D2A85}" dt="2021-02-22T14:58:10.701" v="291"/>
          <ac:spMkLst>
            <pc:docMk/>
            <pc:sldMk cId="2773020274" sldId="261"/>
            <ac:spMk id="16" creationId="{3A833156-4E5E-4F68-94CD-23926155F361}"/>
          </ac:spMkLst>
        </pc:spChg>
        <pc:spChg chg="add mod">
          <ac:chgData name="Michał Pyclik" userId="6d1d9512d460d1ef" providerId="LiveId" clId="{E3894116-8E1A-4A32-8FDA-A9D8581D2A85}" dt="2021-02-22T14:58:10.701" v="291"/>
          <ac:spMkLst>
            <pc:docMk/>
            <pc:sldMk cId="2773020274" sldId="261"/>
            <ac:spMk id="17" creationId="{2F0345FE-1E17-4797-8E97-22E3BB1EC46C}"/>
          </ac:spMkLst>
        </pc:spChg>
        <pc:spChg chg="add mod">
          <ac:chgData name="Michał Pyclik" userId="6d1d9512d460d1ef" providerId="LiveId" clId="{E3894116-8E1A-4A32-8FDA-A9D8581D2A85}" dt="2021-02-22T14:58:10.701" v="291"/>
          <ac:spMkLst>
            <pc:docMk/>
            <pc:sldMk cId="2773020274" sldId="261"/>
            <ac:spMk id="18" creationId="{3B788376-4990-4C02-ABDD-61242882BE87}"/>
          </ac:spMkLst>
        </pc:spChg>
        <pc:spChg chg="add mod">
          <ac:chgData name="Michał Pyclik" userId="6d1d9512d460d1ef" providerId="LiveId" clId="{E3894116-8E1A-4A32-8FDA-A9D8581D2A85}" dt="2021-02-22T14:58:10.701" v="291"/>
          <ac:spMkLst>
            <pc:docMk/>
            <pc:sldMk cId="2773020274" sldId="261"/>
            <ac:spMk id="19" creationId="{3702E8B0-BEC5-4F9F-A431-4759567D9678}"/>
          </ac:spMkLst>
        </pc:spChg>
        <pc:spChg chg="add mod">
          <ac:chgData name="Michał Pyclik" userId="6d1d9512d460d1ef" providerId="LiveId" clId="{E3894116-8E1A-4A32-8FDA-A9D8581D2A85}" dt="2021-02-22T14:58:10.701" v="291"/>
          <ac:spMkLst>
            <pc:docMk/>
            <pc:sldMk cId="2773020274" sldId="261"/>
            <ac:spMk id="20" creationId="{DE703879-07CF-463F-82BF-EB786C95CB0C}"/>
          </ac:spMkLst>
        </pc:spChg>
        <pc:spChg chg="add mod">
          <ac:chgData name="Michał Pyclik" userId="6d1d9512d460d1ef" providerId="LiveId" clId="{E3894116-8E1A-4A32-8FDA-A9D8581D2A85}" dt="2021-02-22T14:58:10.701" v="291"/>
          <ac:spMkLst>
            <pc:docMk/>
            <pc:sldMk cId="2773020274" sldId="261"/>
            <ac:spMk id="21" creationId="{944A96EA-F778-4365-8E3C-93105355AC60}"/>
          </ac:spMkLst>
        </pc:spChg>
        <pc:spChg chg="add mod">
          <ac:chgData name="Michał Pyclik" userId="6d1d9512d460d1ef" providerId="LiveId" clId="{E3894116-8E1A-4A32-8FDA-A9D8581D2A85}" dt="2021-02-22T14:58:10.701" v="291"/>
          <ac:spMkLst>
            <pc:docMk/>
            <pc:sldMk cId="2773020274" sldId="261"/>
            <ac:spMk id="22" creationId="{33F1A182-9190-47C7-B2DE-9AD6E12CD69A}"/>
          </ac:spMkLst>
        </pc:spChg>
        <pc:spChg chg="add mod">
          <ac:chgData name="Michał Pyclik" userId="6d1d9512d460d1ef" providerId="LiveId" clId="{E3894116-8E1A-4A32-8FDA-A9D8581D2A85}" dt="2021-02-22T14:58:10.701" v="291"/>
          <ac:spMkLst>
            <pc:docMk/>
            <pc:sldMk cId="2773020274" sldId="261"/>
            <ac:spMk id="23" creationId="{2C2516B4-FF82-4016-AC02-B914EA548B47}"/>
          </ac:spMkLst>
        </pc:spChg>
        <pc:spChg chg="add mod">
          <ac:chgData name="Michał Pyclik" userId="6d1d9512d460d1ef" providerId="LiveId" clId="{E3894116-8E1A-4A32-8FDA-A9D8581D2A85}" dt="2021-02-22T14:58:10.701" v="291"/>
          <ac:spMkLst>
            <pc:docMk/>
            <pc:sldMk cId="2773020274" sldId="261"/>
            <ac:spMk id="24" creationId="{891BCCE7-17F3-46CE-A21F-0140BE6F5961}"/>
          </ac:spMkLst>
        </pc:spChg>
        <pc:spChg chg="del">
          <ac:chgData name="Michał Pyclik" userId="6d1d9512d460d1ef" providerId="LiveId" clId="{E3894116-8E1A-4A32-8FDA-A9D8581D2A85}" dt="2021-02-22T14:58:25.401" v="295" actId="26606"/>
          <ac:spMkLst>
            <pc:docMk/>
            <pc:sldMk cId="2773020274" sldId="261"/>
            <ac:spMk id="34" creationId="{738F59A4-4431-460D-8E49-6E65C189A566}"/>
          </ac:spMkLst>
        </pc:spChg>
        <pc:spChg chg="add">
          <ac:chgData name="Michał Pyclik" userId="6d1d9512d460d1ef" providerId="LiveId" clId="{E3894116-8E1A-4A32-8FDA-A9D8581D2A85}" dt="2021-02-22T14:58:25.401" v="295" actId="26606"/>
          <ac:spMkLst>
            <pc:docMk/>
            <pc:sldMk cId="2773020274" sldId="261"/>
            <ac:spMk id="43" creationId="{CB5DFCDA-694D-4637-8E9B-038575194349}"/>
          </ac:spMkLst>
        </pc:spChg>
        <pc:spChg chg="add">
          <ac:chgData name="Michał Pyclik" userId="6d1d9512d460d1ef" providerId="LiveId" clId="{E3894116-8E1A-4A32-8FDA-A9D8581D2A85}" dt="2021-02-22T14:58:25.401" v="295" actId="26606"/>
          <ac:spMkLst>
            <pc:docMk/>
            <pc:sldMk cId="2773020274" sldId="261"/>
            <ac:spMk id="45" creationId="{E4DB276E-BFF1-43F5-AB90-7ABA4B9A919A}"/>
          </ac:spMkLst>
        </pc:spChg>
        <pc:grpChg chg="add mod">
          <ac:chgData name="Michał Pyclik" userId="6d1d9512d460d1ef" providerId="LiveId" clId="{E3894116-8E1A-4A32-8FDA-A9D8581D2A85}" dt="2021-02-22T14:58:10.701" v="291"/>
          <ac:grpSpMkLst>
            <pc:docMk/>
            <pc:sldMk cId="2773020274" sldId="261"/>
            <ac:grpSpMk id="7" creationId="{596363C2-35D8-4B02-9852-FB8E5A8028D0}"/>
          </ac:grpSpMkLst>
        </pc:grpChg>
        <pc:grpChg chg="add mod">
          <ac:chgData name="Michał Pyclik" userId="6d1d9512d460d1ef" providerId="LiveId" clId="{E3894116-8E1A-4A32-8FDA-A9D8581D2A85}" dt="2021-02-22T14:58:10.701" v="291"/>
          <ac:grpSpMkLst>
            <pc:docMk/>
            <pc:sldMk cId="2773020274" sldId="261"/>
            <ac:grpSpMk id="8" creationId="{A2E3902B-1F7D-4AAF-934A-990F9C433B8C}"/>
          </ac:grpSpMkLst>
        </pc:grpChg>
        <pc:grpChg chg="add mod">
          <ac:chgData name="Michał Pyclik" userId="6d1d9512d460d1ef" providerId="LiveId" clId="{E3894116-8E1A-4A32-8FDA-A9D8581D2A85}" dt="2021-02-22T14:58:10.701" v="291"/>
          <ac:grpSpMkLst>
            <pc:docMk/>
            <pc:sldMk cId="2773020274" sldId="261"/>
            <ac:grpSpMk id="9" creationId="{D3D509B0-BF86-4AC1-A6B0-339846A49484}"/>
          </ac:grpSpMkLst>
        </pc:grpChg>
        <pc:grpChg chg="add mod">
          <ac:chgData name="Michał Pyclik" userId="6d1d9512d460d1ef" providerId="LiveId" clId="{E3894116-8E1A-4A32-8FDA-A9D8581D2A85}" dt="2021-02-22T14:58:10.701" v="291"/>
          <ac:grpSpMkLst>
            <pc:docMk/>
            <pc:sldMk cId="2773020274" sldId="261"/>
            <ac:grpSpMk id="10" creationId="{283A1A99-F02F-4319-BA87-3965C8BC313C}"/>
          </ac:grpSpMkLst>
        </pc:grpChg>
        <pc:grpChg chg="add mod">
          <ac:chgData name="Michał Pyclik" userId="6d1d9512d460d1ef" providerId="LiveId" clId="{E3894116-8E1A-4A32-8FDA-A9D8581D2A85}" dt="2021-02-22T14:58:10.701" v="291"/>
          <ac:grpSpMkLst>
            <pc:docMk/>
            <pc:sldMk cId="2773020274" sldId="261"/>
            <ac:grpSpMk id="11" creationId="{28E18E02-C494-4696-B81F-5F98E7A9643A}"/>
          </ac:grpSpMkLst>
        </pc:grpChg>
        <pc:grpChg chg="add mod">
          <ac:chgData name="Michał Pyclik" userId="6d1d9512d460d1ef" providerId="LiveId" clId="{E3894116-8E1A-4A32-8FDA-A9D8581D2A85}" dt="2021-02-22T14:58:10.701" v="291"/>
          <ac:grpSpMkLst>
            <pc:docMk/>
            <pc:sldMk cId="2773020274" sldId="261"/>
            <ac:grpSpMk id="12" creationId="{9178EEB7-1111-4270-AEA8-F9EA5A62F875}"/>
          </ac:grpSpMkLst>
        </pc:grpChg>
        <pc:grpChg chg="del">
          <ac:chgData name="Michał Pyclik" userId="6d1d9512d460d1ef" providerId="LiveId" clId="{E3894116-8E1A-4A32-8FDA-A9D8581D2A85}" dt="2021-02-22T14:58:25.401" v="295" actId="26606"/>
          <ac:grpSpMkLst>
            <pc:docMk/>
            <pc:sldMk cId="2773020274" sldId="261"/>
            <ac:grpSpMk id="36" creationId="{8A919B9C-5C01-47E4-B2F2-45F589208ABF}"/>
          </ac:grpSpMkLst>
        </pc:grpChg>
        <pc:graphicFrameChg chg="del">
          <ac:chgData name="Michał Pyclik" userId="6d1d9512d460d1ef" providerId="LiveId" clId="{E3894116-8E1A-4A32-8FDA-A9D8581D2A85}" dt="2021-02-22T14:58:15.021" v="292" actId="478"/>
          <ac:graphicFrameMkLst>
            <pc:docMk/>
            <pc:sldMk cId="2773020274" sldId="261"/>
            <ac:graphicFrameMk id="29" creationId="{EC5F377D-9E4C-41A4-B95E-873CCE600BD8}"/>
          </ac:graphicFrameMkLst>
        </pc:graphicFrameChg>
      </pc:sldChg>
      <pc:sldChg chg="addSp delSp modSp mod">
        <pc:chgData name="Michał Pyclik" userId="6d1d9512d460d1ef" providerId="LiveId" clId="{E3894116-8E1A-4A32-8FDA-A9D8581D2A85}" dt="2021-02-22T15:00:59.141" v="686" actId="20577"/>
        <pc:sldMkLst>
          <pc:docMk/>
          <pc:sldMk cId="3529883448" sldId="262"/>
        </pc:sldMkLst>
        <pc:spChg chg="mod">
          <ac:chgData name="Michał Pyclik" userId="6d1d9512d460d1ef" providerId="LiveId" clId="{E3894116-8E1A-4A32-8FDA-A9D8581D2A85}" dt="2021-02-22T14:59:10.960" v="319" actId="26606"/>
          <ac:spMkLst>
            <pc:docMk/>
            <pc:sldMk cId="3529883448" sldId="262"/>
            <ac:spMk id="2" creationId="{5D3F5FEC-ED95-4A5D-85A1-B4CDC294F0B9}"/>
          </ac:spMkLst>
        </pc:spChg>
        <pc:spChg chg="mod">
          <ac:chgData name="Michał Pyclik" userId="6d1d9512d460d1ef" providerId="LiveId" clId="{E3894116-8E1A-4A32-8FDA-A9D8581D2A85}" dt="2021-02-22T15:00:59.141" v="686" actId="20577"/>
          <ac:spMkLst>
            <pc:docMk/>
            <pc:sldMk cId="3529883448" sldId="262"/>
            <ac:spMk id="3" creationId="{DB63770A-FD3D-4F81-816A-2DEB60991919}"/>
          </ac:spMkLst>
        </pc:spChg>
        <pc:spChg chg="del">
          <ac:chgData name="Michał Pyclik" userId="6d1d9512d460d1ef" providerId="LiveId" clId="{E3894116-8E1A-4A32-8FDA-A9D8581D2A85}" dt="2021-02-22T14:59:10.960" v="319" actId="26606"/>
          <ac:spMkLst>
            <pc:docMk/>
            <pc:sldMk cId="3529883448" sldId="262"/>
            <ac:spMk id="76" creationId="{907EF6B7-1338-4443-8C46-6A318D952DFD}"/>
          </ac:spMkLst>
        </pc:spChg>
        <pc:spChg chg="del">
          <ac:chgData name="Michał Pyclik" userId="6d1d9512d460d1ef" providerId="LiveId" clId="{E3894116-8E1A-4A32-8FDA-A9D8581D2A85}" dt="2021-02-22T14:59:10.960" v="319" actId="26606"/>
          <ac:spMkLst>
            <pc:docMk/>
            <pc:sldMk cId="3529883448" sldId="262"/>
            <ac:spMk id="78" creationId="{DAAE4CDD-124C-4DCF-9584-B6033B545DD5}"/>
          </ac:spMkLst>
        </pc:spChg>
        <pc:spChg chg="del">
          <ac:chgData name="Michał Pyclik" userId="6d1d9512d460d1ef" providerId="LiveId" clId="{E3894116-8E1A-4A32-8FDA-A9D8581D2A85}" dt="2021-02-22T14:59:10.960" v="319" actId="26606"/>
          <ac:spMkLst>
            <pc:docMk/>
            <pc:sldMk cId="3529883448" sldId="262"/>
            <ac:spMk id="80" creationId="{081E4A58-353D-44AE-B2FC-2A74E2E400F7}"/>
          </ac:spMkLst>
        </pc:spChg>
        <pc:spChg chg="add">
          <ac:chgData name="Michał Pyclik" userId="6d1d9512d460d1ef" providerId="LiveId" clId="{E3894116-8E1A-4A32-8FDA-A9D8581D2A85}" dt="2021-02-22T14:59:10.960" v="319" actId="26606"/>
          <ac:spMkLst>
            <pc:docMk/>
            <pc:sldMk cId="3529883448" sldId="262"/>
            <ac:spMk id="85" creationId="{D55CD764-972B-4CA5-A885-53E55C63E174}"/>
          </ac:spMkLst>
        </pc:spChg>
        <pc:spChg chg="add">
          <ac:chgData name="Michał Pyclik" userId="6d1d9512d460d1ef" providerId="LiveId" clId="{E3894116-8E1A-4A32-8FDA-A9D8581D2A85}" dt="2021-02-22T14:59:10.960" v="319" actId="26606"/>
          <ac:spMkLst>
            <pc:docMk/>
            <pc:sldMk cId="3529883448" sldId="262"/>
            <ac:spMk id="87" creationId="{34165AB3-7006-4430-BCE3-25476BE13322}"/>
          </ac:spMkLst>
        </pc:spChg>
        <pc:spChg chg="add">
          <ac:chgData name="Michał Pyclik" userId="6d1d9512d460d1ef" providerId="LiveId" clId="{E3894116-8E1A-4A32-8FDA-A9D8581D2A85}" dt="2021-02-22T14:59:10.960" v="319" actId="26606"/>
          <ac:spMkLst>
            <pc:docMk/>
            <pc:sldMk cId="3529883448" sldId="262"/>
            <ac:spMk id="111" creationId="{E3E51905-F374-4E1A-97CF-B741584B74D5}"/>
          </ac:spMkLst>
        </pc:spChg>
        <pc:grpChg chg="add">
          <ac:chgData name="Michał Pyclik" userId="6d1d9512d460d1ef" providerId="LiveId" clId="{E3894116-8E1A-4A32-8FDA-A9D8581D2A85}" dt="2021-02-22T14:59:10.960" v="319" actId="26606"/>
          <ac:grpSpMkLst>
            <pc:docMk/>
            <pc:sldMk cId="3529883448" sldId="262"/>
            <ac:grpSpMk id="89" creationId="{C57F67D8-2BFF-4661-AFAF-E2CE8B7DCE81}"/>
          </ac:grpSpMkLst>
        </pc:grpChg>
      </pc:sldChg>
      <pc:sldChg chg="modSp mod">
        <pc:chgData name="Michał Pyclik" userId="6d1d9512d460d1ef" providerId="LiveId" clId="{E3894116-8E1A-4A32-8FDA-A9D8581D2A85}" dt="2021-02-22T15:17:31.342" v="1788" actId="20577"/>
        <pc:sldMkLst>
          <pc:docMk/>
          <pc:sldMk cId="317403593" sldId="267"/>
        </pc:sldMkLst>
        <pc:graphicFrameChg chg="modGraphic">
          <ac:chgData name="Michał Pyclik" userId="6d1d9512d460d1ef" providerId="LiveId" clId="{E3894116-8E1A-4A32-8FDA-A9D8581D2A85}" dt="2021-02-22T15:17:31.342" v="1788" actId="20577"/>
          <ac:graphicFrameMkLst>
            <pc:docMk/>
            <pc:sldMk cId="317403593" sldId="267"/>
            <ac:graphicFrameMk id="5" creationId="{8A6F1CB6-2FB1-4CBA-B352-B14F3061A2C1}"/>
          </ac:graphicFrameMkLst>
        </pc:graphicFrameChg>
      </pc:sldChg>
      <pc:sldChg chg="addSp delSp modSp mod">
        <pc:chgData name="Michał Pyclik" userId="6d1d9512d460d1ef" providerId="LiveId" clId="{E3894116-8E1A-4A32-8FDA-A9D8581D2A85}" dt="2021-02-22T15:19:30.672" v="1798" actId="12100"/>
        <pc:sldMkLst>
          <pc:docMk/>
          <pc:sldMk cId="7603465" sldId="268"/>
        </pc:sldMkLst>
        <pc:graphicFrameChg chg="del modGraphic">
          <ac:chgData name="Michał Pyclik" userId="6d1d9512d460d1ef" providerId="LiveId" clId="{E3894116-8E1A-4A32-8FDA-A9D8581D2A85}" dt="2021-02-22T15:18:00.352" v="1790" actId="478"/>
          <ac:graphicFrameMkLst>
            <pc:docMk/>
            <pc:sldMk cId="7603465" sldId="268"/>
            <ac:graphicFrameMk id="4" creationId="{05BC411B-2B75-473C-A4E3-3C4816133222}"/>
          </ac:graphicFrameMkLst>
        </pc:graphicFrameChg>
        <pc:graphicFrameChg chg="add mod">
          <ac:chgData name="Michał Pyclik" userId="6d1d9512d460d1ef" providerId="LiveId" clId="{E3894116-8E1A-4A32-8FDA-A9D8581D2A85}" dt="2021-02-22T15:19:30.672" v="1798" actId="12100"/>
          <ac:graphicFrameMkLst>
            <pc:docMk/>
            <pc:sldMk cId="7603465" sldId="268"/>
            <ac:graphicFrameMk id="8" creationId="{2041ED86-20A9-4FA5-9C86-ECC485E6042D}"/>
          </ac:graphicFrameMkLst>
        </pc:graphicFrameChg>
      </pc:sldChg>
      <pc:sldChg chg="addSp delSp modSp mod setClrOvrMap">
        <pc:chgData name="Michał Pyclik" userId="6d1d9512d460d1ef" providerId="LiveId" clId="{E3894116-8E1A-4A32-8FDA-A9D8581D2A85}" dt="2021-02-22T15:20:14.717" v="1855" actId="20577"/>
        <pc:sldMkLst>
          <pc:docMk/>
          <pc:sldMk cId="163805568" sldId="269"/>
        </pc:sldMkLst>
        <pc:spChg chg="mod">
          <ac:chgData name="Michał Pyclik" userId="6d1d9512d460d1ef" providerId="LiveId" clId="{E3894116-8E1A-4A32-8FDA-A9D8581D2A85}" dt="2021-02-22T15:19:40.122" v="1799" actId="26606"/>
          <ac:spMkLst>
            <pc:docMk/>
            <pc:sldMk cId="163805568" sldId="269"/>
            <ac:spMk id="2" creationId="{CAF01737-518B-4FF8-9E90-5C43C3F3688A}"/>
          </ac:spMkLst>
        </pc:spChg>
        <pc:spChg chg="mod">
          <ac:chgData name="Michał Pyclik" userId="6d1d9512d460d1ef" providerId="LiveId" clId="{E3894116-8E1A-4A32-8FDA-A9D8581D2A85}" dt="2021-02-22T15:20:14.717" v="1855" actId="20577"/>
          <ac:spMkLst>
            <pc:docMk/>
            <pc:sldMk cId="163805568" sldId="269"/>
            <ac:spMk id="3" creationId="{1436EBC3-D4D5-4A89-9B48-F7A4500A65B7}"/>
          </ac:spMkLst>
        </pc:spChg>
        <pc:spChg chg="del">
          <ac:chgData name="Michał Pyclik" userId="6d1d9512d460d1ef" providerId="LiveId" clId="{E3894116-8E1A-4A32-8FDA-A9D8581D2A85}" dt="2021-02-22T15:19:40.122" v="1799" actId="26606"/>
          <ac:spMkLst>
            <pc:docMk/>
            <pc:sldMk cId="163805568" sldId="269"/>
            <ac:spMk id="80" creationId="{907EF6B7-1338-4443-8C46-6A318D952DFD}"/>
          </ac:spMkLst>
        </pc:spChg>
        <pc:spChg chg="del">
          <ac:chgData name="Michał Pyclik" userId="6d1d9512d460d1ef" providerId="LiveId" clId="{E3894116-8E1A-4A32-8FDA-A9D8581D2A85}" dt="2021-02-22T15:19:40.122" v="1799" actId="26606"/>
          <ac:spMkLst>
            <pc:docMk/>
            <pc:sldMk cId="163805568" sldId="269"/>
            <ac:spMk id="82" creationId="{DAAE4CDD-124C-4DCF-9584-B6033B545DD5}"/>
          </ac:spMkLst>
        </pc:spChg>
        <pc:spChg chg="del">
          <ac:chgData name="Michał Pyclik" userId="6d1d9512d460d1ef" providerId="LiveId" clId="{E3894116-8E1A-4A32-8FDA-A9D8581D2A85}" dt="2021-02-22T15:19:40.122" v="1799" actId="26606"/>
          <ac:spMkLst>
            <pc:docMk/>
            <pc:sldMk cId="163805568" sldId="269"/>
            <ac:spMk id="84" creationId="{081E4A58-353D-44AE-B2FC-2A74E2E400F7}"/>
          </ac:spMkLst>
        </pc:spChg>
        <pc:spChg chg="add">
          <ac:chgData name="Michał Pyclik" userId="6d1d9512d460d1ef" providerId="LiveId" clId="{E3894116-8E1A-4A32-8FDA-A9D8581D2A85}" dt="2021-02-22T15:19:40.122" v="1799" actId="26606"/>
          <ac:spMkLst>
            <pc:docMk/>
            <pc:sldMk cId="163805568" sldId="269"/>
            <ac:spMk id="90" creationId="{9228552E-C8B1-4A80-8448-0787CE0FC704}"/>
          </ac:spMkLst>
        </pc:spChg>
        <pc:picChg chg="add">
          <ac:chgData name="Michał Pyclik" userId="6d1d9512d460d1ef" providerId="LiveId" clId="{E3894116-8E1A-4A32-8FDA-A9D8581D2A85}" dt="2021-02-22T15:19:40.122" v="1799" actId="26606"/>
          <ac:picMkLst>
            <pc:docMk/>
            <pc:sldMk cId="163805568" sldId="269"/>
            <ac:picMk id="86" creationId="{9C3A7F12-0168-4C6E-93AA-5A6ACF484F54}"/>
          </ac:picMkLst>
        </pc:picChg>
      </pc:sldChg>
      <pc:sldChg chg="addSp modSp mod setBg">
        <pc:chgData name="Michał Pyclik" userId="6d1d9512d460d1ef" providerId="LiveId" clId="{E3894116-8E1A-4A32-8FDA-A9D8581D2A85}" dt="2021-02-22T15:16:16.197" v="1611" actId="14100"/>
        <pc:sldMkLst>
          <pc:docMk/>
          <pc:sldMk cId="3786083237" sldId="283"/>
        </pc:sldMkLst>
        <pc:spChg chg="add">
          <ac:chgData name="Michał Pyclik" userId="6d1d9512d460d1ef" providerId="LiveId" clId="{E3894116-8E1A-4A32-8FDA-A9D8581D2A85}" dt="2021-02-22T15:16:11.882" v="1610" actId="26606"/>
          <ac:spMkLst>
            <pc:docMk/>
            <pc:sldMk cId="3786083237" sldId="283"/>
            <ac:spMk id="7" creationId="{85016AEC-0320-4ED0-8ECB-FE11DDDFE17A}"/>
          </ac:spMkLst>
        </pc:spChg>
        <pc:spChg chg="add">
          <ac:chgData name="Michał Pyclik" userId="6d1d9512d460d1ef" providerId="LiveId" clId="{E3894116-8E1A-4A32-8FDA-A9D8581D2A85}" dt="2021-02-22T15:16:11.882" v="1610" actId="26606"/>
          <ac:spMkLst>
            <pc:docMk/>
            <pc:sldMk cId="3786083237" sldId="283"/>
            <ac:spMk id="9" creationId="{CCB2C00A-E659-4691-AFB4-28255172920B}"/>
          </ac:spMkLst>
        </pc:spChg>
        <pc:spChg chg="add">
          <ac:chgData name="Michał Pyclik" userId="6d1d9512d460d1ef" providerId="LiveId" clId="{E3894116-8E1A-4A32-8FDA-A9D8581D2A85}" dt="2021-02-22T15:16:11.882" v="1610" actId="26606"/>
          <ac:spMkLst>
            <pc:docMk/>
            <pc:sldMk cId="3786083237" sldId="283"/>
            <ac:spMk id="11" creationId="{B78FD84C-74B5-451D-8F0A-1E19EC3D9DAC}"/>
          </ac:spMkLst>
        </pc:spChg>
        <pc:graphicFrameChg chg="mod modGraphic">
          <ac:chgData name="Michał Pyclik" userId="6d1d9512d460d1ef" providerId="LiveId" clId="{E3894116-8E1A-4A32-8FDA-A9D8581D2A85}" dt="2021-02-22T15:16:16.197" v="1611" actId="14100"/>
          <ac:graphicFrameMkLst>
            <pc:docMk/>
            <pc:sldMk cId="3786083237" sldId="283"/>
            <ac:graphicFrameMk id="2" creationId="{9D30251B-198A-448C-B0CE-2DAE16F92312}"/>
          </ac:graphicFrameMkLst>
        </pc:graphicFrameChg>
      </pc:sldChg>
      <pc:sldChg chg="addSp delSp modSp mod">
        <pc:chgData name="Michał Pyclik" userId="6d1d9512d460d1ef" providerId="LiveId" clId="{E3894116-8E1A-4A32-8FDA-A9D8581D2A85}" dt="2021-02-22T15:08:01.641" v="1479" actId="20577"/>
        <pc:sldMkLst>
          <pc:docMk/>
          <pc:sldMk cId="39300856" sldId="284"/>
        </pc:sldMkLst>
        <pc:spChg chg="mod">
          <ac:chgData name="Michał Pyclik" userId="6d1d9512d460d1ef" providerId="LiveId" clId="{E3894116-8E1A-4A32-8FDA-A9D8581D2A85}" dt="2021-02-22T15:04:36.091" v="1278" actId="26606"/>
          <ac:spMkLst>
            <pc:docMk/>
            <pc:sldMk cId="39300856" sldId="284"/>
            <ac:spMk id="2" creationId="{4358A3FF-F177-4159-8663-8B3FAB10D6C5}"/>
          </ac:spMkLst>
        </pc:spChg>
        <pc:spChg chg="del">
          <ac:chgData name="Michał Pyclik" userId="6d1d9512d460d1ef" providerId="LiveId" clId="{E3894116-8E1A-4A32-8FDA-A9D8581D2A85}" dt="2021-02-22T15:04:36.091" v="1278" actId="26606"/>
          <ac:spMkLst>
            <pc:docMk/>
            <pc:sldMk cId="39300856" sldId="284"/>
            <ac:spMk id="36" creationId="{6C4028FD-8BAA-4A19-BFDE-594D991B7552}"/>
          </ac:spMkLst>
        </pc:spChg>
        <pc:spChg chg="add">
          <ac:chgData name="Michał Pyclik" userId="6d1d9512d460d1ef" providerId="LiveId" clId="{E3894116-8E1A-4A32-8FDA-A9D8581D2A85}" dt="2021-02-22T15:04:36.091" v="1278" actId="26606"/>
          <ac:spMkLst>
            <pc:docMk/>
            <pc:sldMk cId="39300856" sldId="284"/>
            <ac:spMk id="41" creationId="{85016AEC-0320-4ED0-8ECB-FE11DDDFE17A}"/>
          </ac:spMkLst>
        </pc:spChg>
        <pc:spChg chg="add">
          <ac:chgData name="Michał Pyclik" userId="6d1d9512d460d1ef" providerId="LiveId" clId="{E3894116-8E1A-4A32-8FDA-A9D8581D2A85}" dt="2021-02-22T15:04:36.091" v="1278" actId="26606"/>
          <ac:spMkLst>
            <pc:docMk/>
            <pc:sldMk cId="39300856" sldId="284"/>
            <ac:spMk id="43" creationId="{CCB2C00A-E659-4691-AFB4-28255172920B}"/>
          </ac:spMkLst>
        </pc:spChg>
        <pc:spChg chg="add">
          <ac:chgData name="Michał Pyclik" userId="6d1d9512d460d1ef" providerId="LiveId" clId="{E3894116-8E1A-4A32-8FDA-A9D8581D2A85}" dt="2021-02-22T15:04:36.091" v="1278" actId="26606"/>
          <ac:spMkLst>
            <pc:docMk/>
            <pc:sldMk cId="39300856" sldId="284"/>
            <ac:spMk id="45" creationId="{B78FD84C-74B5-451D-8F0A-1E19EC3D9DAC}"/>
          </ac:spMkLst>
        </pc:spChg>
        <pc:graphicFrameChg chg="mod modGraphic">
          <ac:chgData name="Michał Pyclik" userId="6d1d9512d460d1ef" providerId="LiveId" clId="{E3894116-8E1A-4A32-8FDA-A9D8581D2A85}" dt="2021-02-22T15:08:01.641" v="1479" actId="20577"/>
          <ac:graphicFrameMkLst>
            <pc:docMk/>
            <pc:sldMk cId="39300856" sldId="284"/>
            <ac:graphicFrameMk id="6" creationId="{F09277A2-25A7-43A4-80C6-D79664AEEEE5}"/>
          </ac:graphicFrameMkLst>
        </pc:graphicFrameChg>
      </pc:sldChg>
      <pc:sldChg chg="addSp delSp modSp mod">
        <pc:chgData name="Michał Pyclik" userId="6d1d9512d460d1ef" providerId="LiveId" clId="{E3894116-8E1A-4A32-8FDA-A9D8581D2A85}" dt="2021-02-22T15:09:54.416" v="1609" actId="14100"/>
        <pc:sldMkLst>
          <pc:docMk/>
          <pc:sldMk cId="2033026073" sldId="285"/>
        </pc:sldMkLst>
        <pc:spChg chg="del">
          <ac:chgData name="Michał Pyclik" userId="6d1d9512d460d1ef" providerId="LiveId" clId="{E3894116-8E1A-4A32-8FDA-A9D8581D2A85}" dt="2021-02-22T15:09:42.886" v="1608" actId="26606"/>
          <ac:spMkLst>
            <pc:docMk/>
            <pc:sldMk cId="2033026073" sldId="285"/>
            <ac:spMk id="71" creationId="{8FC9BE17-9A7B-462D-AE50-3D8777387304}"/>
          </ac:spMkLst>
        </pc:spChg>
        <pc:spChg chg="del">
          <ac:chgData name="Michał Pyclik" userId="6d1d9512d460d1ef" providerId="LiveId" clId="{E3894116-8E1A-4A32-8FDA-A9D8581D2A85}" dt="2021-02-22T15:09:42.886" v="1608" actId="26606"/>
          <ac:spMkLst>
            <pc:docMk/>
            <pc:sldMk cId="2033026073" sldId="285"/>
            <ac:spMk id="73" creationId="{3EBE8569-6AEC-4B8C-8D53-2DE337CDBA65}"/>
          </ac:spMkLst>
        </pc:spChg>
        <pc:spChg chg="del">
          <ac:chgData name="Michał Pyclik" userId="6d1d9512d460d1ef" providerId="LiveId" clId="{E3894116-8E1A-4A32-8FDA-A9D8581D2A85}" dt="2021-02-22T15:09:42.886" v="1608" actId="26606"/>
          <ac:spMkLst>
            <pc:docMk/>
            <pc:sldMk cId="2033026073" sldId="285"/>
            <ac:spMk id="75" creationId="{55D4142C-5077-457F-A6AD-3FECFDB39685}"/>
          </ac:spMkLst>
        </pc:spChg>
        <pc:spChg chg="del">
          <ac:chgData name="Michał Pyclik" userId="6d1d9512d460d1ef" providerId="LiveId" clId="{E3894116-8E1A-4A32-8FDA-A9D8581D2A85}" dt="2021-02-22T15:09:42.886" v="1608" actId="26606"/>
          <ac:spMkLst>
            <pc:docMk/>
            <pc:sldMk cId="2033026073" sldId="285"/>
            <ac:spMk id="77" creationId="{7A5F0580-5EE9-419F-96EE-B6529EF6E7D0}"/>
          </ac:spMkLst>
        </pc:spChg>
        <pc:spChg chg="add">
          <ac:chgData name="Michał Pyclik" userId="6d1d9512d460d1ef" providerId="LiveId" clId="{E3894116-8E1A-4A32-8FDA-A9D8581D2A85}" dt="2021-02-22T15:09:42.886" v="1608" actId="26606"/>
          <ac:spMkLst>
            <pc:docMk/>
            <pc:sldMk cId="2033026073" sldId="285"/>
            <ac:spMk id="82" creationId="{85016AEC-0320-4ED0-8ECB-FE11DDDFE17A}"/>
          </ac:spMkLst>
        </pc:spChg>
        <pc:spChg chg="add">
          <ac:chgData name="Michał Pyclik" userId="6d1d9512d460d1ef" providerId="LiveId" clId="{E3894116-8E1A-4A32-8FDA-A9D8581D2A85}" dt="2021-02-22T15:09:42.886" v="1608" actId="26606"/>
          <ac:spMkLst>
            <pc:docMk/>
            <pc:sldMk cId="2033026073" sldId="285"/>
            <ac:spMk id="84" creationId="{CCB2C00A-E659-4691-AFB4-28255172920B}"/>
          </ac:spMkLst>
        </pc:spChg>
        <pc:spChg chg="add">
          <ac:chgData name="Michał Pyclik" userId="6d1d9512d460d1ef" providerId="LiveId" clId="{E3894116-8E1A-4A32-8FDA-A9D8581D2A85}" dt="2021-02-22T15:09:42.886" v="1608" actId="26606"/>
          <ac:spMkLst>
            <pc:docMk/>
            <pc:sldMk cId="2033026073" sldId="285"/>
            <ac:spMk id="86" creationId="{B78FD84C-74B5-451D-8F0A-1E19EC3D9DAC}"/>
          </ac:spMkLst>
        </pc:spChg>
        <pc:graphicFrameChg chg="mod modGraphic">
          <ac:chgData name="Michał Pyclik" userId="6d1d9512d460d1ef" providerId="LiveId" clId="{E3894116-8E1A-4A32-8FDA-A9D8581D2A85}" dt="2021-02-22T15:09:54.416" v="1609" actId="14100"/>
          <ac:graphicFrameMkLst>
            <pc:docMk/>
            <pc:sldMk cId="2033026073" sldId="285"/>
            <ac:graphicFrameMk id="6" creationId="{F09277A2-25A7-43A4-80C6-D79664AEEEE5}"/>
          </ac:graphicFrameMkLst>
        </pc:graphicFrameChg>
        <pc:picChg chg="del">
          <ac:chgData name="Michał Pyclik" userId="6d1d9512d460d1ef" providerId="LiveId" clId="{E3894116-8E1A-4A32-8FDA-A9D8581D2A85}" dt="2021-02-22T15:09:40.769" v="1607" actId="478"/>
          <ac:picMkLst>
            <pc:docMk/>
            <pc:sldMk cId="2033026073" sldId="285"/>
            <ac:picMk id="1026" creationId="{D2D0497A-4017-469F-9399-7A79702C93B8}"/>
          </ac:picMkLst>
        </pc:picChg>
      </pc:sldChg>
      <pc:sldChg chg="addSp modSp mod">
        <pc:chgData name="Michał Pyclik" userId="6d1d9512d460d1ef" providerId="LiveId" clId="{E3894116-8E1A-4A32-8FDA-A9D8581D2A85}" dt="2021-02-22T15:09:36.266" v="1606" actId="20577"/>
        <pc:sldMkLst>
          <pc:docMk/>
          <pc:sldMk cId="2085891405" sldId="286"/>
        </pc:sldMkLst>
        <pc:spChg chg="add">
          <ac:chgData name="Michał Pyclik" userId="6d1d9512d460d1ef" providerId="LiveId" clId="{E3894116-8E1A-4A32-8FDA-A9D8581D2A85}" dt="2021-02-22T15:08:15.391" v="1480" actId="26606"/>
          <ac:spMkLst>
            <pc:docMk/>
            <pc:sldMk cId="2085891405" sldId="286"/>
            <ac:spMk id="11" creationId="{85016AEC-0320-4ED0-8ECB-FE11DDDFE17A}"/>
          </ac:spMkLst>
        </pc:spChg>
        <pc:spChg chg="add">
          <ac:chgData name="Michał Pyclik" userId="6d1d9512d460d1ef" providerId="LiveId" clId="{E3894116-8E1A-4A32-8FDA-A9D8581D2A85}" dt="2021-02-22T15:08:15.391" v="1480" actId="26606"/>
          <ac:spMkLst>
            <pc:docMk/>
            <pc:sldMk cId="2085891405" sldId="286"/>
            <ac:spMk id="13" creationId="{CCB2C00A-E659-4691-AFB4-28255172920B}"/>
          </ac:spMkLst>
        </pc:spChg>
        <pc:spChg chg="add">
          <ac:chgData name="Michał Pyclik" userId="6d1d9512d460d1ef" providerId="LiveId" clId="{E3894116-8E1A-4A32-8FDA-A9D8581D2A85}" dt="2021-02-22T15:08:15.391" v="1480" actId="26606"/>
          <ac:spMkLst>
            <pc:docMk/>
            <pc:sldMk cId="2085891405" sldId="286"/>
            <ac:spMk id="15" creationId="{B78FD84C-74B5-451D-8F0A-1E19EC3D9DAC}"/>
          </ac:spMkLst>
        </pc:spChg>
        <pc:graphicFrameChg chg="mod modGraphic">
          <ac:chgData name="Michał Pyclik" userId="6d1d9512d460d1ef" providerId="LiveId" clId="{E3894116-8E1A-4A32-8FDA-A9D8581D2A85}" dt="2021-02-22T15:09:36.266" v="1606" actId="20577"/>
          <ac:graphicFrameMkLst>
            <pc:docMk/>
            <pc:sldMk cId="2085891405" sldId="286"/>
            <ac:graphicFrameMk id="6" creationId="{F09277A2-25A7-43A4-80C6-D79664AEEEE5}"/>
          </ac:graphicFrameMkLst>
        </pc:graphicFrameChg>
      </pc:sldChg>
      <pc:sldChg chg="addSp delSp modSp mod setBg setClrOvrMap">
        <pc:chgData name="Michał Pyclik" userId="6d1d9512d460d1ef" providerId="LiveId" clId="{E3894116-8E1A-4A32-8FDA-A9D8581D2A85}" dt="2021-02-22T15:22:59.451" v="1895" actId="20577"/>
        <pc:sldMkLst>
          <pc:docMk/>
          <pc:sldMk cId="3819317856" sldId="287"/>
        </pc:sldMkLst>
        <pc:spChg chg="mod">
          <ac:chgData name="Michał Pyclik" userId="6d1d9512d460d1ef" providerId="LiveId" clId="{E3894116-8E1A-4A32-8FDA-A9D8581D2A85}" dt="2021-02-22T15:22:25.540" v="1888" actId="26606"/>
          <ac:spMkLst>
            <pc:docMk/>
            <pc:sldMk cId="3819317856" sldId="287"/>
            <ac:spMk id="2" creationId="{CAF01737-518B-4FF8-9E90-5C43C3F3688A}"/>
          </ac:spMkLst>
        </pc:spChg>
        <pc:spChg chg="mod ord">
          <ac:chgData name="Michał Pyclik" userId="6d1d9512d460d1ef" providerId="LiveId" clId="{E3894116-8E1A-4A32-8FDA-A9D8581D2A85}" dt="2021-02-22T15:22:59.451" v="1895" actId="20577"/>
          <ac:spMkLst>
            <pc:docMk/>
            <pc:sldMk cId="3819317856" sldId="287"/>
            <ac:spMk id="3" creationId="{1436EBC3-D4D5-4A89-9B48-F7A4500A65B7}"/>
          </ac:spMkLst>
        </pc:spChg>
        <pc:spChg chg="del">
          <ac:chgData name="Michał Pyclik" userId="6d1d9512d460d1ef" providerId="LiveId" clId="{E3894116-8E1A-4A32-8FDA-A9D8581D2A85}" dt="2021-02-22T15:22:25.540" v="1888" actId="26606"/>
          <ac:spMkLst>
            <pc:docMk/>
            <pc:sldMk cId="3819317856" sldId="287"/>
            <ac:spMk id="87" creationId="{201CC55D-ED54-4C5C-95E6-10947BD1103B}"/>
          </ac:spMkLst>
        </pc:spChg>
        <pc:spChg chg="del">
          <ac:chgData name="Michał Pyclik" userId="6d1d9512d460d1ef" providerId="LiveId" clId="{E3894116-8E1A-4A32-8FDA-A9D8581D2A85}" dt="2021-02-22T15:22:25.540" v="1888" actId="26606"/>
          <ac:spMkLst>
            <pc:docMk/>
            <pc:sldMk cId="3819317856" sldId="287"/>
            <ac:spMk id="93" creationId="{3873B707-463F-40B0-8227-E8CC6C67EB25}"/>
          </ac:spMkLst>
        </pc:spChg>
        <pc:spChg chg="del">
          <ac:chgData name="Michał Pyclik" userId="6d1d9512d460d1ef" providerId="LiveId" clId="{E3894116-8E1A-4A32-8FDA-A9D8581D2A85}" dt="2021-02-22T15:22:25.540" v="1888" actId="26606"/>
          <ac:spMkLst>
            <pc:docMk/>
            <pc:sldMk cId="3819317856" sldId="287"/>
            <ac:spMk id="95" creationId="{C13237C8-E62C-4F0D-A318-BD6FB6C2D138}"/>
          </ac:spMkLst>
        </pc:spChg>
        <pc:spChg chg="del">
          <ac:chgData name="Michał Pyclik" userId="6d1d9512d460d1ef" providerId="LiveId" clId="{E3894116-8E1A-4A32-8FDA-A9D8581D2A85}" dt="2021-02-22T15:22:25.540" v="1888" actId="26606"/>
          <ac:spMkLst>
            <pc:docMk/>
            <pc:sldMk cId="3819317856" sldId="287"/>
            <ac:spMk id="97" creationId="{19C9EAEA-39D0-4B0E-A0EB-51E7B26740B1}"/>
          </ac:spMkLst>
        </pc:spChg>
        <pc:spChg chg="add del">
          <ac:chgData name="Michał Pyclik" userId="6d1d9512d460d1ef" providerId="LiveId" clId="{E3894116-8E1A-4A32-8FDA-A9D8581D2A85}" dt="2021-02-22T15:22:48.753" v="1891" actId="26606"/>
          <ac:spMkLst>
            <pc:docMk/>
            <pc:sldMk cId="3819317856" sldId="287"/>
            <ac:spMk id="135" creationId="{357DD0D3-F869-46D0-944C-6EC60E19E351}"/>
          </ac:spMkLst>
        </pc:spChg>
        <pc:spChg chg="add">
          <ac:chgData name="Michał Pyclik" userId="6d1d9512d460d1ef" providerId="LiveId" clId="{E3894116-8E1A-4A32-8FDA-A9D8581D2A85}" dt="2021-02-22T15:22:48.753" v="1891" actId="26606"/>
          <ac:spMkLst>
            <pc:docMk/>
            <pc:sldMk cId="3819317856" sldId="287"/>
            <ac:spMk id="192" creationId="{357DD0D3-F869-46D0-944C-6EC60E19E351}"/>
          </ac:spMkLst>
        </pc:spChg>
        <pc:grpChg chg="del">
          <ac:chgData name="Michał Pyclik" userId="6d1d9512d460d1ef" providerId="LiveId" clId="{E3894116-8E1A-4A32-8FDA-A9D8581D2A85}" dt="2021-02-22T15:22:25.540" v="1888" actId="26606"/>
          <ac:grpSpMkLst>
            <pc:docMk/>
            <pc:sldMk cId="3819317856" sldId="287"/>
            <ac:grpSpMk id="89" creationId="{1DE889C7-FAD6-4397-98E2-05D503484459}"/>
          </ac:grpSpMkLst>
        </pc:grpChg>
        <pc:picChg chg="del">
          <ac:chgData name="Michał Pyclik" userId="6d1d9512d460d1ef" providerId="LiveId" clId="{E3894116-8E1A-4A32-8FDA-A9D8581D2A85}" dt="2021-02-22T15:21:15.992" v="1865" actId="478"/>
          <ac:picMkLst>
            <pc:docMk/>
            <pc:sldMk cId="3819317856" sldId="287"/>
            <ac:picMk id="5" creationId="{A852E134-252D-478B-A811-B63138D09678}"/>
          </ac:picMkLst>
        </pc:picChg>
        <pc:picChg chg="add del mod">
          <ac:chgData name="Michał Pyclik" userId="6d1d9512d460d1ef" providerId="LiveId" clId="{E3894116-8E1A-4A32-8FDA-A9D8581D2A85}" dt="2021-02-22T15:22:31.322" v="1889" actId="478"/>
          <ac:picMkLst>
            <pc:docMk/>
            <pc:sldMk cId="3819317856" sldId="287"/>
            <ac:picMk id="1026" creationId="{76DFF849-8152-4820-858D-ADFB6355D76B}"/>
          </ac:picMkLst>
        </pc:picChg>
        <pc:picChg chg="add mod">
          <ac:chgData name="Michał Pyclik" userId="6d1d9512d460d1ef" providerId="LiveId" clId="{E3894116-8E1A-4A32-8FDA-A9D8581D2A85}" dt="2021-02-22T15:22:48.753" v="1891" actId="26606"/>
          <ac:picMkLst>
            <pc:docMk/>
            <pc:sldMk cId="3819317856" sldId="287"/>
            <ac:picMk id="1028" creationId="{40198F06-D04D-41FF-A4F2-B417765BD415}"/>
          </ac:picMkLst>
        </pc:picChg>
      </pc:sldChg>
      <pc:sldChg chg="modSp mod">
        <pc:chgData name="Michał Pyclik" userId="6d1d9512d460d1ef" providerId="LiveId" clId="{E3894116-8E1A-4A32-8FDA-A9D8581D2A85}" dt="2021-02-22T15:31:15.691" v="1958" actId="20577"/>
        <pc:sldMkLst>
          <pc:docMk/>
          <pc:sldMk cId="1766253362" sldId="291"/>
        </pc:sldMkLst>
        <pc:spChg chg="mod">
          <ac:chgData name="Michał Pyclik" userId="6d1d9512d460d1ef" providerId="LiveId" clId="{E3894116-8E1A-4A32-8FDA-A9D8581D2A85}" dt="2021-02-22T15:31:15.691" v="1958" actId="20577"/>
          <ac:spMkLst>
            <pc:docMk/>
            <pc:sldMk cId="1766253362" sldId="291"/>
            <ac:spMk id="3" creationId="{1436EBC3-D4D5-4A89-9B48-F7A4500A65B7}"/>
          </ac:spMkLst>
        </pc:spChg>
      </pc:sldChg>
      <pc:sldChg chg="addSp delSp modSp mod">
        <pc:chgData name="Michał Pyclik" userId="6d1d9512d460d1ef" providerId="LiveId" clId="{E3894116-8E1A-4A32-8FDA-A9D8581D2A85}" dt="2021-02-22T15:02:22.381" v="872" actId="20577"/>
        <pc:sldMkLst>
          <pc:docMk/>
          <pc:sldMk cId="4253730854" sldId="293"/>
        </pc:sldMkLst>
        <pc:spChg chg="del">
          <ac:chgData name="Michał Pyclik" userId="6d1d9512d460d1ef" providerId="LiveId" clId="{E3894116-8E1A-4A32-8FDA-A9D8581D2A85}" dt="2021-02-22T15:01:08.551" v="687" actId="478"/>
          <ac:spMkLst>
            <pc:docMk/>
            <pc:sldMk cId="4253730854" sldId="293"/>
            <ac:spMk id="2" creationId="{5D3F5FEC-ED95-4A5D-85A1-B4CDC294F0B9}"/>
          </ac:spMkLst>
        </pc:spChg>
        <pc:spChg chg="mod ord">
          <ac:chgData name="Michał Pyclik" userId="6d1d9512d460d1ef" providerId="LiveId" clId="{E3894116-8E1A-4A32-8FDA-A9D8581D2A85}" dt="2021-02-22T15:02:22.381" v="872" actId="20577"/>
          <ac:spMkLst>
            <pc:docMk/>
            <pc:sldMk cId="4253730854" sldId="293"/>
            <ac:spMk id="3" creationId="{DB63770A-FD3D-4F81-816A-2DEB60991919}"/>
          </ac:spMkLst>
        </pc:spChg>
        <pc:spChg chg="add mod">
          <ac:chgData name="Michał Pyclik" userId="6d1d9512d460d1ef" providerId="LiveId" clId="{E3894116-8E1A-4A32-8FDA-A9D8581D2A85}" dt="2021-02-22T15:01:17.735" v="707" actId="20577"/>
          <ac:spMkLst>
            <pc:docMk/>
            <pc:sldMk cId="4253730854" sldId="293"/>
            <ac:spMk id="5" creationId="{E3120835-199C-4106-8FAF-5402545536CC}"/>
          </ac:spMkLst>
        </pc:spChg>
        <pc:spChg chg="del">
          <ac:chgData name="Michał Pyclik" userId="6d1d9512d460d1ef" providerId="LiveId" clId="{E3894116-8E1A-4A32-8FDA-A9D8581D2A85}" dt="2021-02-22T15:01:10.651" v="688" actId="26606"/>
          <ac:spMkLst>
            <pc:docMk/>
            <pc:sldMk cId="4253730854" sldId="293"/>
            <ac:spMk id="76" creationId="{907EF6B7-1338-4443-8C46-6A318D952DFD}"/>
          </ac:spMkLst>
        </pc:spChg>
        <pc:spChg chg="del">
          <ac:chgData name="Michał Pyclik" userId="6d1d9512d460d1ef" providerId="LiveId" clId="{E3894116-8E1A-4A32-8FDA-A9D8581D2A85}" dt="2021-02-22T15:01:10.651" v="688" actId="26606"/>
          <ac:spMkLst>
            <pc:docMk/>
            <pc:sldMk cId="4253730854" sldId="293"/>
            <ac:spMk id="78" creationId="{DAAE4CDD-124C-4DCF-9584-B6033B545DD5}"/>
          </ac:spMkLst>
        </pc:spChg>
        <pc:spChg chg="del">
          <ac:chgData name="Michał Pyclik" userId="6d1d9512d460d1ef" providerId="LiveId" clId="{E3894116-8E1A-4A32-8FDA-A9D8581D2A85}" dt="2021-02-22T15:01:10.651" v="688" actId="26606"/>
          <ac:spMkLst>
            <pc:docMk/>
            <pc:sldMk cId="4253730854" sldId="293"/>
            <ac:spMk id="80" creationId="{081E4A58-353D-44AE-B2FC-2A74E2E400F7}"/>
          </ac:spMkLst>
        </pc:spChg>
        <pc:spChg chg="add">
          <ac:chgData name="Michał Pyclik" userId="6d1d9512d460d1ef" providerId="LiveId" clId="{E3894116-8E1A-4A32-8FDA-A9D8581D2A85}" dt="2021-02-22T15:01:10.651" v="688" actId="26606"/>
          <ac:spMkLst>
            <pc:docMk/>
            <pc:sldMk cId="4253730854" sldId="293"/>
            <ac:spMk id="85" creationId="{D55CD764-972B-4CA5-A885-53E55C63E174}"/>
          </ac:spMkLst>
        </pc:spChg>
        <pc:spChg chg="add">
          <ac:chgData name="Michał Pyclik" userId="6d1d9512d460d1ef" providerId="LiveId" clId="{E3894116-8E1A-4A32-8FDA-A9D8581D2A85}" dt="2021-02-22T15:01:10.651" v="688" actId="26606"/>
          <ac:spMkLst>
            <pc:docMk/>
            <pc:sldMk cId="4253730854" sldId="293"/>
            <ac:spMk id="87" creationId="{34165AB3-7006-4430-BCE3-25476BE13322}"/>
          </ac:spMkLst>
        </pc:spChg>
        <pc:spChg chg="add">
          <ac:chgData name="Michał Pyclik" userId="6d1d9512d460d1ef" providerId="LiveId" clId="{E3894116-8E1A-4A32-8FDA-A9D8581D2A85}" dt="2021-02-22T15:01:10.651" v="688" actId="26606"/>
          <ac:spMkLst>
            <pc:docMk/>
            <pc:sldMk cId="4253730854" sldId="293"/>
            <ac:spMk id="111" creationId="{E3E51905-F374-4E1A-97CF-B741584B74D5}"/>
          </ac:spMkLst>
        </pc:spChg>
        <pc:grpChg chg="add">
          <ac:chgData name="Michał Pyclik" userId="6d1d9512d460d1ef" providerId="LiveId" clId="{E3894116-8E1A-4A32-8FDA-A9D8581D2A85}" dt="2021-02-22T15:01:10.651" v="688" actId="26606"/>
          <ac:grpSpMkLst>
            <pc:docMk/>
            <pc:sldMk cId="4253730854" sldId="293"/>
            <ac:grpSpMk id="89" creationId="{C57F67D8-2BFF-4661-AFAF-E2CE8B7DCE81}"/>
          </ac:grpSpMkLst>
        </pc:grpChg>
      </pc:sldChg>
      <pc:sldChg chg="del">
        <pc:chgData name="Michał Pyclik" userId="6d1d9512d460d1ef" providerId="LiveId" clId="{E3894116-8E1A-4A32-8FDA-A9D8581D2A85}" dt="2021-02-22T15:04:31.341" v="1277" actId="47"/>
        <pc:sldMkLst>
          <pc:docMk/>
          <pc:sldMk cId="4058098584" sldId="294"/>
        </pc:sldMkLst>
      </pc:sldChg>
      <pc:sldChg chg="addSp delSp modSp mod setBg setClrOvrMap">
        <pc:chgData name="Michał Pyclik" userId="6d1d9512d460d1ef" providerId="LiveId" clId="{E3894116-8E1A-4A32-8FDA-A9D8581D2A85}" dt="2021-02-22T15:20:41.572" v="1864" actId="403"/>
        <pc:sldMkLst>
          <pc:docMk/>
          <pc:sldMk cId="4209463065" sldId="295"/>
        </pc:sldMkLst>
        <pc:spChg chg="mod">
          <ac:chgData name="Michał Pyclik" userId="6d1d9512d460d1ef" providerId="LiveId" clId="{E3894116-8E1A-4A32-8FDA-A9D8581D2A85}" dt="2021-02-22T15:20:24.365" v="1856" actId="26606"/>
          <ac:spMkLst>
            <pc:docMk/>
            <pc:sldMk cId="4209463065" sldId="295"/>
            <ac:spMk id="2" creationId="{CAF01737-518B-4FF8-9E90-5C43C3F3688A}"/>
          </ac:spMkLst>
        </pc:spChg>
        <pc:spChg chg="mod">
          <ac:chgData name="Michał Pyclik" userId="6d1d9512d460d1ef" providerId="LiveId" clId="{E3894116-8E1A-4A32-8FDA-A9D8581D2A85}" dt="2021-02-22T15:20:41.572" v="1864" actId="403"/>
          <ac:spMkLst>
            <pc:docMk/>
            <pc:sldMk cId="4209463065" sldId="295"/>
            <ac:spMk id="3" creationId="{1436EBC3-D4D5-4A89-9B48-F7A4500A65B7}"/>
          </ac:spMkLst>
        </pc:spChg>
        <pc:spChg chg="del">
          <ac:chgData name="Michał Pyclik" userId="6d1d9512d460d1ef" providerId="LiveId" clId="{E3894116-8E1A-4A32-8FDA-A9D8581D2A85}" dt="2021-02-22T15:20:24.365" v="1856" actId="26606"/>
          <ac:spMkLst>
            <pc:docMk/>
            <pc:sldMk cId="4209463065" sldId="295"/>
            <ac:spMk id="80" creationId="{907EF6B7-1338-4443-8C46-6A318D952DFD}"/>
          </ac:spMkLst>
        </pc:spChg>
        <pc:spChg chg="del">
          <ac:chgData name="Michał Pyclik" userId="6d1d9512d460d1ef" providerId="LiveId" clId="{E3894116-8E1A-4A32-8FDA-A9D8581D2A85}" dt="2021-02-22T15:20:24.365" v="1856" actId="26606"/>
          <ac:spMkLst>
            <pc:docMk/>
            <pc:sldMk cId="4209463065" sldId="295"/>
            <ac:spMk id="82" creationId="{DAAE4CDD-124C-4DCF-9584-B6033B545DD5}"/>
          </ac:spMkLst>
        </pc:spChg>
        <pc:spChg chg="del">
          <ac:chgData name="Michał Pyclik" userId="6d1d9512d460d1ef" providerId="LiveId" clId="{E3894116-8E1A-4A32-8FDA-A9D8581D2A85}" dt="2021-02-22T15:20:24.365" v="1856" actId="26606"/>
          <ac:spMkLst>
            <pc:docMk/>
            <pc:sldMk cId="4209463065" sldId="295"/>
            <ac:spMk id="84" creationId="{081E4A58-353D-44AE-B2FC-2A74E2E400F7}"/>
          </ac:spMkLst>
        </pc:spChg>
        <pc:spChg chg="add">
          <ac:chgData name="Michał Pyclik" userId="6d1d9512d460d1ef" providerId="LiveId" clId="{E3894116-8E1A-4A32-8FDA-A9D8581D2A85}" dt="2021-02-22T15:20:24.365" v="1856" actId="26606"/>
          <ac:spMkLst>
            <pc:docMk/>
            <pc:sldMk cId="4209463065" sldId="295"/>
            <ac:spMk id="89" creationId="{EA67B5B4-3A24-436E-B663-1B2EBFF8A0CD}"/>
          </ac:spMkLst>
        </pc:spChg>
        <pc:spChg chg="add">
          <ac:chgData name="Michał Pyclik" userId="6d1d9512d460d1ef" providerId="LiveId" clId="{E3894116-8E1A-4A32-8FDA-A9D8581D2A85}" dt="2021-02-22T15:20:24.365" v="1856" actId="26606"/>
          <ac:spMkLst>
            <pc:docMk/>
            <pc:sldMk cId="4209463065" sldId="295"/>
            <ac:spMk id="91" creationId="{987FDF89-C993-41F4-A1B8-DBAFF16008A9}"/>
          </ac:spMkLst>
        </pc:spChg>
        <pc:spChg chg="add">
          <ac:chgData name="Michał Pyclik" userId="6d1d9512d460d1ef" providerId="LiveId" clId="{E3894116-8E1A-4A32-8FDA-A9D8581D2A85}" dt="2021-02-22T15:20:24.365" v="1856" actId="26606"/>
          <ac:spMkLst>
            <pc:docMk/>
            <pc:sldMk cId="4209463065" sldId="295"/>
            <ac:spMk id="93" creationId="{64E585EA-75FD-4025-8270-F66A58A15CDA}"/>
          </ac:spMkLst>
        </pc:spChg>
      </pc:sldChg>
      <pc:sldChg chg="del">
        <pc:chgData name="Michał Pyclik" userId="6d1d9512d460d1ef" providerId="LiveId" clId="{E3894116-8E1A-4A32-8FDA-A9D8581D2A85}" dt="2021-02-22T15:16:23.892" v="1612" actId="47"/>
        <pc:sldMkLst>
          <pc:docMk/>
          <pc:sldMk cId="2565220308" sldId="296"/>
        </pc:sldMkLst>
      </pc:sldChg>
      <pc:sldChg chg="del">
        <pc:chgData name="Michał Pyclik" userId="6d1d9512d460d1ef" providerId="LiveId" clId="{E3894116-8E1A-4A32-8FDA-A9D8581D2A85}" dt="2021-02-22T15:16:23.892" v="1612" actId="47"/>
        <pc:sldMkLst>
          <pc:docMk/>
          <pc:sldMk cId="1602171805" sldId="297"/>
        </pc:sldMkLst>
      </pc:sldChg>
      <pc:sldChg chg="del">
        <pc:chgData name="Michał Pyclik" userId="6d1d9512d460d1ef" providerId="LiveId" clId="{E3894116-8E1A-4A32-8FDA-A9D8581D2A85}" dt="2021-02-22T15:16:23.892" v="1612" actId="47"/>
        <pc:sldMkLst>
          <pc:docMk/>
          <pc:sldMk cId="3483228310" sldId="298"/>
        </pc:sldMkLst>
      </pc:sldChg>
      <pc:sldChg chg="modSp add mod">
        <pc:chgData name="Michał Pyclik" userId="6d1d9512d460d1ef" providerId="LiveId" clId="{E3894116-8E1A-4A32-8FDA-A9D8581D2A85}" dt="2021-02-22T14:59:05.621" v="318" actId="12"/>
        <pc:sldMkLst>
          <pc:docMk/>
          <pc:sldMk cId="2322139948" sldId="299"/>
        </pc:sldMkLst>
        <pc:spChg chg="mod">
          <ac:chgData name="Michał Pyclik" userId="6d1d9512d460d1ef" providerId="LiveId" clId="{E3894116-8E1A-4A32-8FDA-A9D8581D2A85}" dt="2021-02-22T14:59:05.621" v="318" actId="12"/>
          <ac:spMkLst>
            <pc:docMk/>
            <pc:sldMk cId="2322139948" sldId="299"/>
            <ac:spMk id="3" creationId="{4B5461AA-E8EA-417D-BE93-092285967559}"/>
          </ac:spMkLst>
        </pc:spChg>
      </pc:sldChg>
      <pc:sldChg chg="modSp add mod">
        <pc:chgData name="Michał Pyclik" userId="6d1d9512d460d1ef" providerId="LiveId" clId="{E3894116-8E1A-4A32-8FDA-A9D8581D2A85}" dt="2021-02-22T15:04:27.086" v="1276" actId="20577"/>
        <pc:sldMkLst>
          <pc:docMk/>
          <pc:sldMk cId="955082639" sldId="300"/>
        </pc:sldMkLst>
        <pc:spChg chg="mod">
          <ac:chgData name="Michał Pyclik" userId="6d1d9512d460d1ef" providerId="LiveId" clId="{E3894116-8E1A-4A32-8FDA-A9D8581D2A85}" dt="2021-02-22T15:04:27.086" v="1276" actId="20577"/>
          <ac:spMkLst>
            <pc:docMk/>
            <pc:sldMk cId="955082639" sldId="300"/>
            <ac:spMk id="3" creationId="{DB63770A-FD3D-4F81-816A-2DEB60991919}"/>
          </ac:spMkLst>
        </pc:spChg>
      </pc:sldChg>
      <pc:sldChg chg="addSp delSp modSp add mod setBg setClrOvrMap delDesignElem">
        <pc:chgData name="Michał Pyclik" userId="6d1d9512d460d1ef" providerId="LiveId" clId="{E3894116-8E1A-4A32-8FDA-A9D8581D2A85}" dt="2021-02-22T15:24:20.799" v="1906" actId="26606"/>
        <pc:sldMkLst>
          <pc:docMk/>
          <pc:sldMk cId="4003962120" sldId="301"/>
        </pc:sldMkLst>
        <pc:spChg chg="mod">
          <ac:chgData name="Michał Pyclik" userId="6d1d9512d460d1ef" providerId="LiveId" clId="{E3894116-8E1A-4A32-8FDA-A9D8581D2A85}" dt="2021-02-22T15:24:20.799" v="1906" actId="26606"/>
          <ac:spMkLst>
            <pc:docMk/>
            <pc:sldMk cId="4003962120" sldId="301"/>
            <ac:spMk id="2" creationId="{CAF01737-518B-4FF8-9E90-5C43C3F3688A}"/>
          </ac:spMkLst>
        </pc:spChg>
        <pc:spChg chg="mod ord">
          <ac:chgData name="Michał Pyclik" userId="6d1d9512d460d1ef" providerId="LiveId" clId="{E3894116-8E1A-4A32-8FDA-A9D8581D2A85}" dt="2021-02-22T15:24:20.799" v="1906" actId="26606"/>
          <ac:spMkLst>
            <pc:docMk/>
            <pc:sldMk cId="4003962120" sldId="301"/>
            <ac:spMk id="3" creationId="{1436EBC3-D4D5-4A89-9B48-F7A4500A65B7}"/>
          </ac:spMkLst>
        </pc:spChg>
        <pc:spChg chg="add">
          <ac:chgData name="Michał Pyclik" userId="6d1d9512d460d1ef" providerId="LiveId" clId="{E3894116-8E1A-4A32-8FDA-A9D8581D2A85}" dt="2021-02-22T15:24:20.799" v="1906" actId="26606"/>
          <ac:spMkLst>
            <pc:docMk/>
            <pc:sldMk cId="4003962120" sldId="301"/>
            <ac:spMk id="71" creationId="{9B76D444-2756-434F-AE61-96D69830C13E}"/>
          </ac:spMkLst>
        </pc:spChg>
        <pc:spChg chg="del">
          <ac:chgData name="Michał Pyclik" userId="6d1d9512d460d1ef" providerId="LiveId" clId="{E3894116-8E1A-4A32-8FDA-A9D8581D2A85}" dt="2021-02-22T15:23:17.493" v="1897"/>
          <ac:spMkLst>
            <pc:docMk/>
            <pc:sldMk cId="4003962120" sldId="301"/>
            <ac:spMk id="192" creationId="{357DD0D3-F869-46D0-944C-6EC60E19E351}"/>
          </ac:spMkLst>
        </pc:spChg>
        <pc:picChg chg="del">
          <ac:chgData name="Michał Pyclik" userId="6d1d9512d460d1ef" providerId="LiveId" clId="{E3894116-8E1A-4A32-8FDA-A9D8581D2A85}" dt="2021-02-22T15:23:54.876" v="1904" actId="478"/>
          <ac:picMkLst>
            <pc:docMk/>
            <pc:sldMk cId="4003962120" sldId="301"/>
            <ac:picMk id="1028" creationId="{40198F06-D04D-41FF-A4F2-B417765BD415}"/>
          </ac:picMkLst>
        </pc:picChg>
        <pc:picChg chg="add mod">
          <ac:chgData name="Michał Pyclik" userId="6d1d9512d460d1ef" providerId="LiveId" clId="{E3894116-8E1A-4A32-8FDA-A9D8581D2A85}" dt="2021-02-22T15:24:20.799" v="1906" actId="26606"/>
          <ac:picMkLst>
            <pc:docMk/>
            <pc:sldMk cId="4003962120" sldId="301"/>
            <ac:picMk id="2050" creationId="{8778D4FE-D500-4279-BDF5-528EAD3E9983}"/>
          </ac:picMkLst>
        </pc:picChg>
        <pc:cxnChg chg="add">
          <ac:chgData name="Michał Pyclik" userId="6d1d9512d460d1ef" providerId="LiveId" clId="{E3894116-8E1A-4A32-8FDA-A9D8581D2A85}" dt="2021-02-22T15:24:20.799" v="1906" actId="26606"/>
          <ac:cxnSpMkLst>
            <pc:docMk/>
            <pc:sldMk cId="4003962120" sldId="301"/>
            <ac:cxnSpMk id="73" creationId="{CF8F36E2-BBE5-43FE-822F-AD8CAE08C071}"/>
          </ac:cxnSpMkLst>
        </pc:cxnChg>
      </pc:sldChg>
      <pc:sldChg chg="addSp delSp modSp add mod">
        <pc:chgData name="Michał Pyclik" userId="6d1d9512d460d1ef" providerId="LiveId" clId="{E3894116-8E1A-4A32-8FDA-A9D8581D2A85}" dt="2021-02-22T15:25:44.188" v="1913" actId="26606"/>
        <pc:sldMkLst>
          <pc:docMk/>
          <pc:sldMk cId="1880554700" sldId="302"/>
        </pc:sldMkLst>
        <pc:spChg chg="mod">
          <ac:chgData name="Michał Pyclik" userId="6d1d9512d460d1ef" providerId="LiveId" clId="{E3894116-8E1A-4A32-8FDA-A9D8581D2A85}" dt="2021-02-22T15:25:44.188" v="1913" actId="26606"/>
          <ac:spMkLst>
            <pc:docMk/>
            <pc:sldMk cId="1880554700" sldId="302"/>
            <ac:spMk id="2" creationId="{CAF01737-518B-4FF8-9E90-5C43C3F3688A}"/>
          </ac:spMkLst>
        </pc:spChg>
        <pc:spChg chg="mod ord">
          <ac:chgData name="Michał Pyclik" userId="6d1d9512d460d1ef" providerId="LiveId" clId="{E3894116-8E1A-4A32-8FDA-A9D8581D2A85}" dt="2021-02-22T15:25:44.188" v="1913" actId="26606"/>
          <ac:spMkLst>
            <pc:docMk/>
            <pc:sldMk cId="1880554700" sldId="302"/>
            <ac:spMk id="3" creationId="{1436EBC3-D4D5-4A89-9B48-F7A4500A65B7}"/>
          </ac:spMkLst>
        </pc:spChg>
        <pc:spChg chg="del">
          <ac:chgData name="Michał Pyclik" userId="6d1d9512d460d1ef" providerId="LiveId" clId="{E3894116-8E1A-4A32-8FDA-A9D8581D2A85}" dt="2021-02-22T15:25:44.188" v="1913" actId="26606"/>
          <ac:spMkLst>
            <pc:docMk/>
            <pc:sldMk cId="1880554700" sldId="302"/>
            <ac:spMk id="71" creationId="{9B76D444-2756-434F-AE61-96D69830C13E}"/>
          </ac:spMkLst>
        </pc:spChg>
        <pc:spChg chg="add">
          <ac:chgData name="Michał Pyclik" userId="6d1d9512d460d1ef" providerId="LiveId" clId="{E3894116-8E1A-4A32-8FDA-A9D8581D2A85}" dt="2021-02-22T15:25:44.188" v="1913" actId="26606"/>
          <ac:spMkLst>
            <pc:docMk/>
            <pc:sldMk cId="1880554700" sldId="302"/>
            <ac:spMk id="135" creationId="{9B76D444-2756-434F-AE61-96D69830C13E}"/>
          </ac:spMkLst>
        </pc:spChg>
        <pc:picChg chg="del">
          <ac:chgData name="Michał Pyclik" userId="6d1d9512d460d1ef" providerId="LiveId" clId="{E3894116-8E1A-4A32-8FDA-A9D8581D2A85}" dt="2021-02-22T15:25:41.108" v="1911" actId="478"/>
          <ac:picMkLst>
            <pc:docMk/>
            <pc:sldMk cId="1880554700" sldId="302"/>
            <ac:picMk id="2050" creationId="{8778D4FE-D500-4279-BDF5-528EAD3E9983}"/>
          </ac:picMkLst>
        </pc:picChg>
        <pc:picChg chg="add mod">
          <ac:chgData name="Michał Pyclik" userId="6d1d9512d460d1ef" providerId="LiveId" clId="{E3894116-8E1A-4A32-8FDA-A9D8581D2A85}" dt="2021-02-22T15:25:44.188" v="1913" actId="26606"/>
          <ac:picMkLst>
            <pc:docMk/>
            <pc:sldMk cId="1880554700" sldId="302"/>
            <ac:picMk id="3074" creationId="{36AA01CE-8D6D-419F-B35C-43034B006D6E}"/>
          </ac:picMkLst>
        </pc:picChg>
        <pc:cxnChg chg="del">
          <ac:chgData name="Michał Pyclik" userId="6d1d9512d460d1ef" providerId="LiveId" clId="{E3894116-8E1A-4A32-8FDA-A9D8581D2A85}" dt="2021-02-22T15:25:44.188" v="1913" actId="26606"/>
          <ac:cxnSpMkLst>
            <pc:docMk/>
            <pc:sldMk cId="1880554700" sldId="302"/>
            <ac:cxnSpMk id="73" creationId="{CF8F36E2-BBE5-43FE-822F-AD8CAE08C071}"/>
          </ac:cxnSpMkLst>
        </pc:cxnChg>
        <pc:cxnChg chg="add">
          <ac:chgData name="Michał Pyclik" userId="6d1d9512d460d1ef" providerId="LiveId" clId="{E3894116-8E1A-4A32-8FDA-A9D8581D2A85}" dt="2021-02-22T15:25:44.188" v="1913" actId="26606"/>
          <ac:cxnSpMkLst>
            <pc:docMk/>
            <pc:sldMk cId="1880554700" sldId="302"/>
            <ac:cxnSpMk id="137" creationId="{CF8F36E2-BBE5-43FE-822F-AD8CAE08C071}"/>
          </ac:cxnSpMkLst>
        </pc:cxnChg>
      </pc:sldChg>
      <pc:sldChg chg="addSp delSp modSp add mod">
        <pc:chgData name="Michał Pyclik" userId="6d1d9512d460d1ef" providerId="LiveId" clId="{E3894116-8E1A-4A32-8FDA-A9D8581D2A85}" dt="2021-02-22T15:26:37.511" v="1921" actId="26606"/>
        <pc:sldMkLst>
          <pc:docMk/>
          <pc:sldMk cId="3432387136" sldId="303"/>
        </pc:sldMkLst>
        <pc:spChg chg="mod">
          <ac:chgData name="Michał Pyclik" userId="6d1d9512d460d1ef" providerId="LiveId" clId="{E3894116-8E1A-4A32-8FDA-A9D8581D2A85}" dt="2021-02-22T15:26:01.843" v="1915"/>
          <ac:spMkLst>
            <pc:docMk/>
            <pc:sldMk cId="3432387136" sldId="303"/>
            <ac:spMk id="2" creationId="{CAF01737-518B-4FF8-9E90-5C43C3F3688A}"/>
          </ac:spMkLst>
        </pc:spChg>
        <pc:spChg chg="mod ord">
          <ac:chgData name="Michał Pyclik" userId="6d1d9512d460d1ef" providerId="LiveId" clId="{E3894116-8E1A-4A32-8FDA-A9D8581D2A85}" dt="2021-02-22T15:26:37.511" v="1921" actId="26606"/>
          <ac:spMkLst>
            <pc:docMk/>
            <pc:sldMk cId="3432387136" sldId="303"/>
            <ac:spMk id="3" creationId="{1436EBC3-D4D5-4A89-9B48-F7A4500A65B7}"/>
          </ac:spMkLst>
        </pc:spChg>
        <pc:spChg chg="add">
          <ac:chgData name="Michał Pyclik" userId="6d1d9512d460d1ef" providerId="LiveId" clId="{E3894116-8E1A-4A32-8FDA-A9D8581D2A85}" dt="2021-02-22T15:26:37.511" v="1921" actId="26606"/>
          <ac:spMkLst>
            <pc:docMk/>
            <pc:sldMk cId="3432387136" sldId="303"/>
            <ac:spMk id="73" creationId="{9B76D444-2756-434F-AE61-96D69830C13E}"/>
          </ac:spMkLst>
        </pc:spChg>
        <pc:spChg chg="del">
          <ac:chgData name="Michał Pyclik" userId="6d1d9512d460d1ef" providerId="LiveId" clId="{E3894116-8E1A-4A32-8FDA-A9D8581D2A85}" dt="2021-02-22T15:26:37.511" v="1921" actId="26606"/>
          <ac:spMkLst>
            <pc:docMk/>
            <pc:sldMk cId="3432387136" sldId="303"/>
            <ac:spMk id="135" creationId="{9B76D444-2756-434F-AE61-96D69830C13E}"/>
          </ac:spMkLst>
        </pc:spChg>
        <pc:picChg chg="del">
          <ac:chgData name="Michał Pyclik" userId="6d1d9512d460d1ef" providerId="LiveId" clId="{E3894116-8E1A-4A32-8FDA-A9D8581D2A85}" dt="2021-02-22T15:26:32.627" v="1919" actId="478"/>
          <ac:picMkLst>
            <pc:docMk/>
            <pc:sldMk cId="3432387136" sldId="303"/>
            <ac:picMk id="3074" creationId="{36AA01CE-8D6D-419F-B35C-43034B006D6E}"/>
          </ac:picMkLst>
        </pc:picChg>
        <pc:picChg chg="add mod">
          <ac:chgData name="Michał Pyclik" userId="6d1d9512d460d1ef" providerId="LiveId" clId="{E3894116-8E1A-4A32-8FDA-A9D8581D2A85}" dt="2021-02-22T15:26:37.511" v="1921" actId="26606"/>
          <ac:picMkLst>
            <pc:docMk/>
            <pc:sldMk cId="3432387136" sldId="303"/>
            <ac:picMk id="4098" creationId="{DACA980B-B23B-4032-97E9-69CA04D87DFD}"/>
          </ac:picMkLst>
        </pc:picChg>
        <pc:cxnChg chg="add">
          <ac:chgData name="Michał Pyclik" userId="6d1d9512d460d1ef" providerId="LiveId" clId="{E3894116-8E1A-4A32-8FDA-A9D8581D2A85}" dt="2021-02-22T15:26:37.511" v="1921" actId="26606"/>
          <ac:cxnSpMkLst>
            <pc:docMk/>
            <pc:sldMk cId="3432387136" sldId="303"/>
            <ac:cxnSpMk id="75" creationId="{CF8F36E2-BBE5-43FE-822F-AD8CAE08C071}"/>
          </ac:cxnSpMkLst>
        </pc:cxnChg>
        <pc:cxnChg chg="del">
          <ac:chgData name="Michał Pyclik" userId="6d1d9512d460d1ef" providerId="LiveId" clId="{E3894116-8E1A-4A32-8FDA-A9D8581D2A85}" dt="2021-02-22T15:26:37.511" v="1921" actId="26606"/>
          <ac:cxnSpMkLst>
            <pc:docMk/>
            <pc:sldMk cId="3432387136" sldId="303"/>
            <ac:cxnSpMk id="137" creationId="{CF8F36E2-BBE5-43FE-822F-AD8CAE08C071}"/>
          </ac:cxnSpMkLst>
        </pc:cxnChg>
      </pc:sldChg>
      <pc:sldChg chg="addSp delSp modSp add mod">
        <pc:chgData name="Michał Pyclik" userId="6d1d9512d460d1ef" providerId="LiveId" clId="{E3894116-8E1A-4A32-8FDA-A9D8581D2A85}" dt="2021-02-22T15:27:52.148" v="1930" actId="26606"/>
        <pc:sldMkLst>
          <pc:docMk/>
          <pc:sldMk cId="3060252300" sldId="304"/>
        </pc:sldMkLst>
        <pc:spChg chg="mod">
          <ac:chgData name="Michał Pyclik" userId="6d1d9512d460d1ef" providerId="LiveId" clId="{E3894116-8E1A-4A32-8FDA-A9D8581D2A85}" dt="2021-02-22T15:27:52.148" v="1930" actId="26606"/>
          <ac:spMkLst>
            <pc:docMk/>
            <pc:sldMk cId="3060252300" sldId="304"/>
            <ac:spMk id="2" creationId="{CAF01737-518B-4FF8-9E90-5C43C3F3688A}"/>
          </ac:spMkLst>
        </pc:spChg>
        <pc:spChg chg="mod ord">
          <ac:chgData name="Michał Pyclik" userId="6d1d9512d460d1ef" providerId="LiveId" clId="{E3894116-8E1A-4A32-8FDA-A9D8581D2A85}" dt="2021-02-22T15:27:52.148" v="1930" actId="26606"/>
          <ac:spMkLst>
            <pc:docMk/>
            <pc:sldMk cId="3060252300" sldId="304"/>
            <ac:spMk id="3" creationId="{1436EBC3-D4D5-4A89-9B48-F7A4500A65B7}"/>
          </ac:spMkLst>
        </pc:spChg>
        <pc:spChg chg="del">
          <ac:chgData name="Michał Pyclik" userId="6d1d9512d460d1ef" providerId="LiveId" clId="{E3894116-8E1A-4A32-8FDA-A9D8581D2A85}" dt="2021-02-22T15:27:52.148" v="1930" actId="26606"/>
          <ac:spMkLst>
            <pc:docMk/>
            <pc:sldMk cId="3060252300" sldId="304"/>
            <ac:spMk id="135" creationId="{9B76D444-2756-434F-AE61-96D69830C13E}"/>
          </ac:spMkLst>
        </pc:spChg>
        <pc:spChg chg="add">
          <ac:chgData name="Michał Pyclik" userId="6d1d9512d460d1ef" providerId="LiveId" clId="{E3894116-8E1A-4A32-8FDA-A9D8581D2A85}" dt="2021-02-22T15:27:52.148" v="1930" actId="26606"/>
          <ac:spMkLst>
            <pc:docMk/>
            <pc:sldMk cId="3060252300" sldId="304"/>
            <ac:spMk id="192" creationId="{9B76D444-2756-434F-AE61-96D69830C13E}"/>
          </ac:spMkLst>
        </pc:spChg>
        <pc:picChg chg="del">
          <ac:chgData name="Michał Pyclik" userId="6d1d9512d460d1ef" providerId="LiveId" clId="{E3894116-8E1A-4A32-8FDA-A9D8581D2A85}" dt="2021-02-22T15:27:47.060" v="1928" actId="478"/>
          <ac:picMkLst>
            <pc:docMk/>
            <pc:sldMk cId="3060252300" sldId="304"/>
            <ac:picMk id="3074" creationId="{36AA01CE-8D6D-419F-B35C-43034B006D6E}"/>
          </ac:picMkLst>
        </pc:picChg>
        <pc:picChg chg="add mod">
          <ac:chgData name="Michał Pyclik" userId="6d1d9512d460d1ef" providerId="LiveId" clId="{E3894116-8E1A-4A32-8FDA-A9D8581D2A85}" dt="2021-02-22T15:27:52.148" v="1930" actId="26606"/>
          <ac:picMkLst>
            <pc:docMk/>
            <pc:sldMk cId="3060252300" sldId="304"/>
            <ac:picMk id="5122" creationId="{7630BB3F-9424-4A82-A0DA-0B9B9B2A6BE7}"/>
          </ac:picMkLst>
        </pc:picChg>
        <pc:cxnChg chg="del">
          <ac:chgData name="Michał Pyclik" userId="6d1d9512d460d1ef" providerId="LiveId" clId="{E3894116-8E1A-4A32-8FDA-A9D8581D2A85}" dt="2021-02-22T15:27:52.148" v="1930" actId="26606"/>
          <ac:cxnSpMkLst>
            <pc:docMk/>
            <pc:sldMk cId="3060252300" sldId="304"/>
            <ac:cxnSpMk id="137" creationId="{CF8F36E2-BBE5-43FE-822F-AD8CAE08C071}"/>
          </ac:cxnSpMkLst>
        </pc:cxnChg>
        <pc:cxnChg chg="add">
          <ac:chgData name="Michał Pyclik" userId="6d1d9512d460d1ef" providerId="LiveId" clId="{E3894116-8E1A-4A32-8FDA-A9D8581D2A85}" dt="2021-02-22T15:27:52.148" v="1930" actId="26606"/>
          <ac:cxnSpMkLst>
            <pc:docMk/>
            <pc:sldMk cId="3060252300" sldId="304"/>
            <ac:cxnSpMk id="193" creationId="{CF8F36E2-BBE5-43FE-822F-AD8CAE08C071}"/>
          </ac:cxnSpMkLst>
        </pc:cxnChg>
      </pc:sldChg>
      <pc:sldChg chg="addSp delSp modSp add mod">
        <pc:chgData name="Michał Pyclik" userId="6d1d9512d460d1ef" providerId="LiveId" clId="{E3894116-8E1A-4A32-8FDA-A9D8581D2A85}" dt="2021-02-22T15:29:16.812" v="1940" actId="1076"/>
        <pc:sldMkLst>
          <pc:docMk/>
          <pc:sldMk cId="4251997184" sldId="305"/>
        </pc:sldMkLst>
        <pc:spChg chg="mod">
          <ac:chgData name="Michał Pyclik" userId="6d1d9512d460d1ef" providerId="LiveId" clId="{E3894116-8E1A-4A32-8FDA-A9D8581D2A85}" dt="2021-02-22T15:28:54.420" v="1935" actId="26606"/>
          <ac:spMkLst>
            <pc:docMk/>
            <pc:sldMk cId="4251997184" sldId="305"/>
            <ac:spMk id="2" creationId="{CAF01737-518B-4FF8-9E90-5C43C3F3688A}"/>
          </ac:spMkLst>
        </pc:spChg>
        <pc:spChg chg="mod ord">
          <ac:chgData name="Michał Pyclik" userId="6d1d9512d460d1ef" providerId="LiveId" clId="{E3894116-8E1A-4A32-8FDA-A9D8581D2A85}" dt="2021-02-22T15:29:07.206" v="1938" actId="26606"/>
          <ac:spMkLst>
            <pc:docMk/>
            <pc:sldMk cId="4251997184" sldId="305"/>
            <ac:spMk id="3" creationId="{1436EBC3-D4D5-4A89-9B48-F7A4500A65B7}"/>
          </ac:spMkLst>
        </pc:spChg>
        <pc:spChg chg="del">
          <ac:chgData name="Michał Pyclik" userId="6d1d9512d460d1ef" providerId="LiveId" clId="{E3894116-8E1A-4A32-8FDA-A9D8581D2A85}" dt="2021-02-22T15:28:54.420" v="1935" actId="26606"/>
          <ac:spMkLst>
            <pc:docMk/>
            <pc:sldMk cId="4251997184" sldId="305"/>
            <ac:spMk id="135" creationId="{9B76D444-2756-434F-AE61-96D69830C13E}"/>
          </ac:spMkLst>
        </pc:spChg>
        <pc:spChg chg="add del">
          <ac:chgData name="Michał Pyclik" userId="6d1d9512d460d1ef" providerId="LiveId" clId="{E3894116-8E1A-4A32-8FDA-A9D8581D2A85}" dt="2021-02-22T15:29:07.206" v="1938" actId="26606"/>
          <ac:spMkLst>
            <pc:docMk/>
            <pc:sldMk cId="4251997184" sldId="305"/>
            <ac:spMk id="192" creationId="{9B76D444-2756-434F-AE61-96D69830C13E}"/>
          </ac:spMkLst>
        </pc:spChg>
        <pc:spChg chg="add">
          <ac:chgData name="Michał Pyclik" userId="6d1d9512d460d1ef" providerId="LiveId" clId="{E3894116-8E1A-4A32-8FDA-A9D8581D2A85}" dt="2021-02-22T15:29:07.206" v="1938" actId="26606"/>
          <ac:spMkLst>
            <pc:docMk/>
            <pc:sldMk cId="4251997184" sldId="305"/>
            <ac:spMk id="6150" creationId="{9B76D444-2756-434F-AE61-96D69830C13E}"/>
          </ac:spMkLst>
        </pc:spChg>
        <pc:picChg chg="del">
          <ac:chgData name="Michał Pyclik" userId="6d1d9512d460d1ef" providerId="LiveId" clId="{E3894116-8E1A-4A32-8FDA-A9D8581D2A85}" dt="2021-02-22T15:28:18.012" v="1933" actId="478"/>
          <ac:picMkLst>
            <pc:docMk/>
            <pc:sldMk cId="4251997184" sldId="305"/>
            <ac:picMk id="3074" creationId="{36AA01CE-8D6D-419F-B35C-43034B006D6E}"/>
          </ac:picMkLst>
        </pc:picChg>
        <pc:picChg chg="add del mod">
          <ac:chgData name="Michał Pyclik" userId="6d1d9512d460d1ef" providerId="LiveId" clId="{E3894116-8E1A-4A32-8FDA-A9D8581D2A85}" dt="2021-02-22T15:29:02.992" v="1936" actId="478"/>
          <ac:picMkLst>
            <pc:docMk/>
            <pc:sldMk cId="4251997184" sldId="305"/>
            <ac:picMk id="6146" creationId="{EB6FA150-85FF-486C-86B1-C29500DC8152}"/>
          </ac:picMkLst>
        </pc:picChg>
        <pc:picChg chg="add mod">
          <ac:chgData name="Michał Pyclik" userId="6d1d9512d460d1ef" providerId="LiveId" clId="{E3894116-8E1A-4A32-8FDA-A9D8581D2A85}" dt="2021-02-22T15:29:16.812" v="1940" actId="1076"/>
          <ac:picMkLst>
            <pc:docMk/>
            <pc:sldMk cId="4251997184" sldId="305"/>
            <ac:picMk id="6148" creationId="{E17E5200-82E4-4851-8539-7DD893DCA561}"/>
          </ac:picMkLst>
        </pc:picChg>
        <pc:cxnChg chg="del">
          <ac:chgData name="Michał Pyclik" userId="6d1d9512d460d1ef" providerId="LiveId" clId="{E3894116-8E1A-4A32-8FDA-A9D8581D2A85}" dt="2021-02-22T15:28:54.420" v="1935" actId="26606"/>
          <ac:cxnSpMkLst>
            <pc:docMk/>
            <pc:sldMk cId="4251997184" sldId="305"/>
            <ac:cxnSpMk id="137" creationId="{CF8F36E2-BBE5-43FE-822F-AD8CAE08C071}"/>
          </ac:cxnSpMkLst>
        </pc:cxnChg>
        <pc:cxnChg chg="add">
          <ac:chgData name="Michał Pyclik" userId="6d1d9512d460d1ef" providerId="LiveId" clId="{E3894116-8E1A-4A32-8FDA-A9D8581D2A85}" dt="2021-02-22T15:29:07.206" v="1938" actId="26606"/>
          <ac:cxnSpMkLst>
            <pc:docMk/>
            <pc:sldMk cId="4251997184" sldId="305"/>
            <ac:cxnSpMk id="139" creationId="{CF8F36E2-BBE5-43FE-822F-AD8CAE08C071}"/>
          </ac:cxnSpMkLst>
        </pc:cxnChg>
        <pc:cxnChg chg="add del">
          <ac:chgData name="Michał Pyclik" userId="6d1d9512d460d1ef" providerId="LiveId" clId="{E3894116-8E1A-4A32-8FDA-A9D8581D2A85}" dt="2021-02-22T15:29:07.206" v="1938" actId="26606"/>
          <ac:cxnSpMkLst>
            <pc:docMk/>
            <pc:sldMk cId="4251997184" sldId="305"/>
            <ac:cxnSpMk id="193" creationId="{CF8F36E2-BBE5-43FE-822F-AD8CAE08C071}"/>
          </ac:cxnSpMkLst>
        </pc:cxnChg>
      </pc:sldChg>
    </pc:docChg>
  </pc:docChgLst>
  <pc:docChgLst>
    <pc:chgData name="Michał Pyclik" userId="6d1d9512d460d1ef" providerId="LiveId" clId="{128D5A93-B68A-4A68-9067-C560DE050EBB}"/>
    <pc:docChg chg="undo custSel addSld delSld modSld sldOrd">
      <pc:chgData name="Michał Pyclik" userId="6d1d9512d460d1ef" providerId="LiveId" clId="{128D5A93-B68A-4A68-9067-C560DE050EBB}" dt="2021-02-22T11:17:56.801" v="1727" actId="20577"/>
      <pc:docMkLst>
        <pc:docMk/>
      </pc:docMkLst>
      <pc:sldChg chg="modSp mod">
        <pc:chgData name="Michał Pyclik" userId="6d1d9512d460d1ef" providerId="LiveId" clId="{128D5A93-B68A-4A68-9067-C560DE050EBB}" dt="2021-02-22T10:33:32.708" v="48" actId="20577"/>
        <pc:sldMkLst>
          <pc:docMk/>
          <pc:sldMk cId="3636598438" sldId="256"/>
        </pc:sldMkLst>
        <pc:spChg chg="mod">
          <ac:chgData name="Michał Pyclik" userId="6d1d9512d460d1ef" providerId="LiveId" clId="{128D5A93-B68A-4A68-9067-C560DE050EBB}" dt="2021-02-22T10:33:22.095" v="22" actId="20577"/>
          <ac:spMkLst>
            <pc:docMk/>
            <pc:sldMk cId="3636598438" sldId="256"/>
            <ac:spMk id="2" creationId="{E6E15E51-D699-4036-83A0-C7F2BEC206C4}"/>
          </ac:spMkLst>
        </pc:spChg>
        <pc:spChg chg="mod">
          <ac:chgData name="Michał Pyclik" userId="6d1d9512d460d1ef" providerId="LiveId" clId="{128D5A93-B68A-4A68-9067-C560DE050EBB}" dt="2021-02-22T10:33:32.708" v="48" actId="20577"/>
          <ac:spMkLst>
            <pc:docMk/>
            <pc:sldMk cId="3636598438" sldId="256"/>
            <ac:spMk id="3" creationId="{1B0AAE20-9690-4C6C-ABCD-E34A9E132EE0}"/>
          </ac:spMkLst>
        </pc:spChg>
      </pc:sldChg>
      <pc:sldChg chg="modSp mod">
        <pc:chgData name="Michał Pyclik" userId="6d1d9512d460d1ef" providerId="LiveId" clId="{128D5A93-B68A-4A68-9067-C560DE050EBB}" dt="2021-02-22T10:43:00.094" v="335" actId="20577"/>
        <pc:sldMkLst>
          <pc:docMk/>
          <pc:sldMk cId="1166270135" sldId="257"/>
        </pc:sldMkLst>
        <pc:spChg chg="mod">
          <ac:chgData name="Michał Pyclik" userId="6d1d9512d460d1ef" providerId="LiveId" clId="{128D5A93-B68A-4A68-9067-C560DE050EBB}" dt="2021-02-22T10:43:00.094" v="335" actId="20577"/>
          <ac:spMkLst>
            <pc:docMk/>
            <pc:sldMk cId="1166270135" sldId="257"/>
            <ac:spMk id="3" creationId="{DB63770A-FD3D-4F81-816A-2DEB60991919}"/>
          </ac:spMkLst>
        </pc:spChg>
      </pc:sldChg>
      <pc:sldChg chg="modSp">
        <pc:chgData name="Michał Pyclik" userId="6d1d9512d460d1ef" providerId="LiveId" clId="{128D5A93-B68A-4A68-9067-C560DE050EBB}" dt="2021-02-22T10:43:48.680" v="336" actId="12100"/>
        <pc:sldMkLst>
          <pc:docMk/>
          <pc:sldMk cId="2773020274" sldId="261"/>
        </pc:sldMkLst>
        <pc:graphicFrameChg chg="mod">
          <ac:chgData name="Michał Pyclik" userId="6d1d9512d460d1ef" providerId="LiveId" clId="{128D5A93-B68A-4A68-9067-C560DE050EBB}" dt="2021-02-22T10:43:48.680" v="336" actId="12100"/>
          <ac:graphicFrameMkLst>
            <pc:docMk/>
            <pc:sldMk cId="2773020274" sldId="261"/>
            <ac:graphicFrameMk id="29" creationId="{EC5F377D-9E4C-41A4-B95E-873CCE600BD8}"/>
          </ac:graphicFrameMkLst>
        </pc:graphicFrameChg>
      </pc:sldChg>
      <pc:sldChg chg="modSp mod">
        <pc:chgData name="Michał Pyclik" userId="6d1d9512d460d1ef" providerId="LiveId" clId="{128D5A93-B68A-4A68-9067-C560DE050EBB}" dt="2021-02-22T10:45:33.353" v="529" actId="20577"/>
        <pc:sldMkLst>
          <pc:docMk/>
          <pc:sldMk cId="3529883448" sldId="262"/>
        </pc:sldMkLst>
        <pc:spChg chg="mod">
          <ac:chgData name="Michał Pyclik" userId="6d1d9512d460d1ef" providerId="LiveId" clId="{128D5A93-B68A-4A68-9067-C560DE050EBB}" dt="2021-02-22T10:45:33.353" v="529" actId="20577"/>
          <ac:spMkLst>
            <pc:docMk/>
            <pc:sldMk cId="3529883448" sldId="262"/>
            <ac:spMk id="3" creationId="{DB63770A-FD3D-4F81-816A-2DEB60991919}"/>
          </ac:spMkLst>
        </pc:spChg>
      </pc:sldChg>
      <pc:sldChg chg="addSp delSp modSp mod setBg">
        <pc:chgData name="Michał Pyclik" userId="6d1d9512d460d1ef" providerId="LiveId" clId="{128D5A93-B68A-4A68-9067-C560DE050EBB}" dt="2021-02-22T11:02:52.235" v="1458" actId="26606"/>
        <pc:sldMkLst>
          <pc:docMk/>
          <pc:sldMk cId="317403593" sldId="267"/>
        </pc:sldMkLst>
        <pc:spChg chg="mod">
          <ac:chgData name="Michał Pyclik" userId="6d1d9512d460d1ef" providerId="LiveId" clId="{128D5A93-B68A-4A68-9067-C560DE050EBB}" dt="2021-02-22T11:02:52.235" v="1458" actId="26606"/>
          <ac:spMkLst>
            <pc:docMk/>
            <pc:sldMk cId="317403593" sldId="267"/>
            <ac:spMk id="2" creationId="{CAF01737-518B-4FF8-9E90-5C43C3F3688A}"/>
          </ac:spMkLst>
        </pc:spChg>
        <pc:spChg chg="add">
          <ac:chgData name="Michał Pyclik" userId="6d1d9512d460d1ef" providerId="LiveId" clId="{128D5A93-B68A-4A68-9067-C560DE050EBB}" dt="2021-02-22T11:02:52.235" v="1458" actId="26606"/>
          <ac:spMkLst>
            <pc:docMk/>
            <pc:sldMk cId="317403593" sldId="267"/>
            <ac:spMk id="12" creationId="{7F57BEA8-497D-4AA8-8A18-BDCD696B25FE}"/>
          </ac:spMkLst>
        </pc:spChg>
        <pc:graphicFrameChg chg="del">
          <ac:chgData name="Michał Pyclik" userId="6d1d9512d460d1ef" providerId="LiveId" clId="{128D5A93-B68A-4A68-9067-C560DE050EBB}" dt="2021-02-22T11:02:40.799" v="1456" actId="21"/>
          <ac:graphicFrameMkLst>
            <pc:docMk/>
            <pc:sldMk cId="317403593" sldId="267"/>
            <ac:graphicFrameMk id="4" creationId="{2DAC36D0-22D1-4339-A80C-E12B8AC26343}"/>
          </ac:graphicFrameMkLst>
        </pc:graphicFrameChg>
        <pc:graphicFrameChg chg="add mod modGraphic">
          <ac:chgData name="Michał Pyclik" userId="6d1d9512d460d1ef" providerId="LiveId" clId="{128D5A93-B68A-4A68-9067-C560DE050EBB}" dt="2021-02-22T11:02:52.235" v="1458" actId="26606"/>
          <ac:graphicFrameMkLst>
            <pc:docMk/>
            <pc:sldMk cId="317403593" sldId="267"/>
            <ac:graphicFrameMk id="5" creationId="{8A6F1CB6-2FB1-4CBA-B352-B14F3061A2C1}"/>
          </ac:graphicFrameMkLst>
        </pc:graphicFrameChg>
        <pc:cxnChg chg="add">
          <ac:chgData name="Michał Pyclik" userId="6d1d9512d460d1ef" providerId="LiveId" clId="{128D5A93-B68A-4A68-9067-C560DE050EBB}" dt="2021-02-22T11:02:52.235" v="1458" actId="26606"/>
          <ac:cxnSpMkLst>
            <pc:docMk/>
            <pc:sldMk cId="317403593" sldId="267"/>
            <ac:cxnSpMk id="10" creationId="{D2E961F1-4A28-4A5F-BBD4-6E400E5E6C75}"/>
          </ac:cxnSpMkLst>
        </pc:cxnChg>
        <pc:cxnChg chg="add">
          <ac:chgData name="Michał Pyclik" userId="6d1d9512d460d1ef" providerId="LiveId" clId="{128D5A93-B68A-4A68-9067-C560DE050EBB}" dt="2021-02-22T11:02:52.235" v="1458" actId="26606"/>
          <ac:cxnSpMkLst>
            <pc:docMk/>
            <pc:sldMk cId="317403593" sldId="267"/>
            <ac:cxnSpMk id="14" creationId="{A82415D3-DDE5-4D63-8CB3-23A5EC581B27}"/>
          </ac:cxnSpMkLst>
        </pc:cxnChg>
        <pc:cxnChg chg="add">
          <ac:chgData name="Michał Pyclik" userId="6d1d9512d460d1ef" providerId="LiveId" clId="{128D5A93-B68A-4A68-9067-C560DE050EBB}" dt="2021-02-22T11:02:52.235" v="1458" actId="26606"/>
          <ac:cxnSpMkLst>
            <pc:docMk/>
            <pc:sldMk cId="317403593" sldId="267"/>
            <ac:cxnSpMk id="16" creationId="{AD7193FB-6AE6-4B3B-8F89-56B55DD63B4D}"/>
          </ac:cxnSpMkLst>
        </pc:cxnChg>
      </pc:sldChg>
      <pc:sldChg chg="addSp delSp modSp mod setBg">
        <pc:chgData name="Michał Pyclik" userId="6d1d9512d460d1ef" providerId="LiveId" clId="{128D5A93-B68A-4A68-9067-C560DE050EBB}" dt="2021-02-22T11:03:22.504" v="1462" actId="122"/>
        <pc:sldMkLst>
          <pc:docMk/>
          <pc:sldMk cId="7603465" sldId="268"/>
        </pc:sldMkLst>
        <pc:spChg chg="mod">
          <ac:chgData name="Michał Pyclik" userId="6d1d9512d460d1ef" providerId="LiveId" clId="{128D5A93-B68A-4A68-9067-C560DE050EBB}" dt="2021-02-22T11:03:18.181" v="1461" actId="26606"/>
          <ac:spMkLst>
            <pc:docMk/>
            <pc:sldMk cId="7603465" sldId="268"/>
            <ac:spMk id="2" creationId="{CAF01737-518B-4FF8-9E90-5C43C3F3688A}"/>
          </ac:spMkLst>
        </pc:spChg>
        <pc:spChg chg="add">
          <ac:chgData name="Michał Pyclik" userId="6d1d9512d460d1ef" providerId="LiveId" clId="{128D5A93-B68A-4A68-9067-C560DE050EBB}" dt="2021-02-22T11:03:18.181" v="1461" actId="26606"/>
          <ac:spMkLst>
            <pc:docMk/>
            <pc:sldMk cId="7603465" sldId="268"/>
            <ac:spMk id="11" creationId="{7F57BEA8-497D-4AA8-8A18-BDCD696B25FE}"/>
          </ac:spMkLst>
        </pc:spChg>
        <pc:graphicFrameChg chg="add mod modGraphic">
          <ac:chgData name="Michał Pyclik" userId="6d1d9512d460d1ef" providerId="LiveId" clId="{128D5A93-B68A-4A68-9067-C560DE050EBB}" dt="2021-02-22T11:03:22.504" v="1462" actId="122"/>
          <ac:graphicFrameMkLst>
            <pc:docMk/>
            <pc:sldMk cId="7603465" sldId="268"/>
            <ac:graphicFrameMk id="4" creationId="{05BC411B-2B75-473C-A4E3-3C4816133222}"/>
          </ac:graphicFrameMkLst>
        </pc:graphicFrameChg>
        <pc:graphicFrameChg chg="del">
          <ac:chgData name="Michał Pyclik" userId="6d1d9512d460d1ef" providerId="LiveId" clId="{128D5A93-B68A-4A68-9067-C560DE050EBB}" dt="2021-02-22T11:03:05.078" v="1459" actId="478"/>
          <ac:graphicFrameMkLst>
            <pc:docMk/>
            <pc:sldMk cId="7603465" sldId="268"/>
            <ac:graphicFrameMk id="5" creationId="{74A04B68-57E9-4FCE-B704-596A0C78503A}"/>
          </ac:graphicFrameMkLst>
        </pc:graphicFrameChg>
        <pc:cxnChg chg="add">
          <ac:chgData name="Michał Pyclik" userId="6d1d9512d460d1ef" providerId="LiveId" clId="{128D5A93-B68A-4A68-9067-C560DE050EBB}" dt="2021-02-22T11:03:18.181" v="1461" actId="26606"/>
          <ac:cxnSpMkLst>
            <pc:docMk/>
            <pc:sldMk cId="7603465" sldId="268"/>
            <ac:cxnSpMk id="9" creationId="{D2E961F1-4A28-4A5F-BBD4-6E400E5E6C75}"/>
          </ac:cxnSpMkLst>
        </pc:cxnChg>
        <pc:cxnChg chg="add">
          <ac:chgData name="Michał Pyclik" userId="6d1d9512d460d1ef" providerId="LiveId" clId="{128D5A93-B68A-4A68-9067-C560DE050EBB}" dt="2021-02-22T11:03:18.181" v="1461" actId="26606"/>
          <ac:cxnSpMkLst>
            <pc:docMk/>
            <pc:sldMk cId="7603465" sldId="268"/>
            <ac:cxnSpMk id="13" creationId="{A82415D3-DDE5-4D63-8CB3-23A5EC581B27}"/>
          </ac:cxnSpMkLst>
        </pc:cxnChg>
        <pc:cxnChg chg="add">
          <ac:chgData name="Michał Pyclik" userId="6d1d9512d460d1ef" providerId="LiveId" clId="{128D5A93-B68A-4A68-9067-C560DE050EBB}" dt="2021-02-22T11:03:18.181" v="1461" actId="26606"/>
          <ac:cxnSpMkLst>
            <pc:docMk/>
            <pc:sldMk cId="7603465" sldId="268"/>
            <ac:cxnSpMk id="15" creationId="{AD7193FB-6AE6-4B3B-8F89-56B55DD63B4D}"/>
          </ac:cxnSpMkLst>
        </pc:cxnChg>
      </pc:sldChg>
      <pc:sldChg chg="modSp mod">
        <pc:chgData name="Michał Pyclik" userId="6d1d9512d460d1ef" providerId="LiveId" clId="{128D5A93-B68A-4A68-9067-C560DE050EBB}" dt="2021-02-22T11:03:48.879" v="1525" actId="20577"/>
        <pc:sldMkLst>
          <pc:docMk/>
          <pc:sldMk cId="163805568" sldId="269"/>
        </pc:sldMkLst>
        <pc:spChg chg="mod">
          <ac:chgData name="Michał Pyclik" userId="6d1d9512d460d1ef" providerId="LiveId" clId="{128D5A93-B68A-4A68-9067-C560DE050EBB}" dt="2021-02-22T11:03:48.879" v="1525" actId="20577"/>
          <ac:spMkLst>
            <pc:docMk/>
            <pc:sldMk cId="163805568" sldId="269"/>
            <ac:spMk id="3" creationId="{1436EBC3-D4D5-4A89-9B48-F7A4500A65B7}"/>
          </ac:spMkLst>
        </pc:spChg>
      </pc:sldChg>
      <pc:sldChg chg="modSp">
        <pc:chgData name="Michał Pyclik" userId="6d1d9512d460d1ef" providerId="LiveId" clId="{128D5A93-B68A-4A68-9067-C560DE050EBB}" dt="2021-02-22T11:01:25.777" v="1454" actId="12269"/>
        <pc:sldMkLst>
          <pc:docMk/>
          <pc:sldMk cId="3786083237" sldId="283"/>
        </pc:sldMkLst>
        <pc:graphicFrameChg chg="mod">
          <ac:chgData name="Michał Pyclik" userId="6d1d9512d460d1ef" providerId="LiveId" clId="{128D5A93-B68A-4A68-9067-C560DE050EBB}" dt="2021-02-22T11:01:25.777" v="1454" actId="12269"/>
          <ac:graphicFrameMkLst>
            <pc:docMk/>
            <pc:sldMk cId="3786083237" sldId="283"/>
            <ac:graphicFrameMk id="2" creationId="{9D30251B-198A-448C-B0CE-2DAE16F92312}"/>
          </ac:graphicFrameMkLst>
        </pc:graphicFrameChg>
      </pc:sldChg>
      <pc:sldChg chg="modSp">
        <pc:chgData name="Michał Pyclik" userId="6d1d9512d460d1ef" providerId="LiveId" clId="{128D5A93-B68A-4A68-9067-C560DE050EBB}" dt="2021-02-22T11:00:20.224" v="1447"/>
        <pc:sldMkLst>
          <pc:docMk/>
          <pc:sldMk cId="39300856" sldId="284"/>
        </pc:sldMkLst>
        <pc:graphicFrameChg chg="mod">
          <ac:chgData name="Michał Pyclik" userId="6d1d9512d460d1ef" providerId="LiveId" clId="{128D5A93-B68A-4A68-9067-C560DE050EBB}" dt="2021-02-22T11:00:20.224" v="1447"/>
          <ac:graphicFrameMkLst>
            <pc:docMk/>
            <pc:sldMk cId="39300856" sldId="284"/>
            <ac:graphicFrameMk id="6" creationId="{F09277A2-25A7-43A4-80C6-D79664AEEEE5}"/>
          </ac:graphicFrameMkLst>
        </pc:graphicFrameChg>
      </pc:sldChg>
      <pc:sldChg chg="addSp delSp modSp mod">
        <pc:chgData name="Michał Pyclik" userId="6d1d9512d460d1ef" providerId="LiveId" clId="{128D5A93-B68A-4A68-9067-C560DE050EBB}" dt="2021-02-22T10:59:35.631" v="1446" actId="732"/>
        <pc:sldMkLst>
          <pc:docMk/>
          <pc:sldMk cId="2033026073" sldId="285"/>
        </pc:sldMkLst>
        <pc:spChg chg="add">
          <ac:chgData name="Michał Pyclik" userId="6d1d9512d460d1ef" providerId="LiveId" clId="{128D5A93-B68A-4A68-9067-C560DE050EBB}" dt="2021-02-22T10:59:14.163" v="1443" actId="26606"/>
          <ac:spMkLst>
            <pc:docMk/>
            <pc:sldMk cId="2033026073" sldId="285"/>
            <ac:spMk id="71" creationId="{8FC9BE17-9A7B-462D-AE50-3D8777387304}"/>
          </ac:spMkLst>
        </pc:spChg>
        <pc:spChg chg="add">
          <ac:chgData name="Michał Pyclik" userId="6d1d9512d460d1ef" providerId="LiveId" clId="{128D5A93-B68A-4A68-9067-C560DE050EBB}" dt="2021-02-22T10:59:14.163" v="1443" actId="26606"/>
          <ac:spMkLst>
            <pc:docMk/>
            <pc:sldMk cId="2033026073" sldId="285"/>
            <ac:spMk id="73" creationId="{3EBE8569-6AEC-4B8C-8D53-2DE337CDBA65}"/>
          </ac:spMkLst>
        </pc:spChg>
        <pc:spChg chg="add">
          <ac:chgData name="Michał Pyclik" userId="6d1d9512d460d1ef" providerId="LiveId" clId="{128D5A93-B68A-4A68-9067-C560DE050EBB}" dt="2021-02-22T10:59:14.163" v="1443" actId="26606"/>
          <ac:spMkLst>
            <pc:docMk/>
            <pc:sldMk cId="2033026073" sldId="285"/>
            <ac:spMk id="75" creationId="{55D4142C-5077-457F-A6AD-3FECFDB39685}"/>
          </ac:spMkLst>
        </pc:spChg>
        <pc:spChg chg="add">
          <ac:chgData name="Michał Pyclik" userId="6d1d9512d460d1ef" providerId="LiveId" clId="{128D5A93-B68A-4A68-9067-C560DE050EBB}" dt="2021-02-22T10:59:14.163" v="1443" actId="26606"/>
          <ac:spMkLst>
            <pc:docMk/>
            <pc:sldMk cId="2033026073" sldId="285"/>
            <ac:spMk id="77" creationId="{7A5F0580-5EE9-419F-96EE-B6529EF6E7D0}"/>
          </ac:spMkLst>
        </pc:spChg>
        <pc:graphicFrameChg chg="mod ord modGraphic">
          <ac:chgData name="Michał Pyclik" userId="6d1d9512d460d1ef" providerId="LiveId" clId="{128D5A93-B68A-4A68-9067-C560DE050EBB}" dt="2021-02-22T10:59:18.493" v="1444" actId="14100"/>
          <ac:graphicFrameMkLst>
            <pc:docMk/>
            <pc:sldMk cId="2033026073" sldId="285"/>
            <ac:graphicFrameMk id="6" creationId="{F09277A2-25A7-43A4-80C6-D79664AEEEE5}"/>
          </ac:graphicFrameMkLst>
        </pc:graphicFrameChg>
        <pc:picChg chg="del">
          <ac:chgData name="Michał Pyclik" userId="6d1d9512d460d1ef" providerId="LiveId" clId="{128D5A93-B68A-4A68-9067-C560DE050EBB}" dt="2021-02-22T10:59:14.163" v="1443" actId="26606"/>
          <ac:picMkLst>
            <pc:docMk/>
            <pc:sldMk cId="2033026073" sldId="285"/>
            <ac:picMk id="12" creationId="{54DDEBDD-D8BD-41A6-8A0D-B00E3768B0F9}"/>
          </ac:picMkLst>
        </pc:picChg>
        <pc:picChg chg="add mod">
          <ac:chgData name="Michał Pyclik" userId="6d1d9512d460d1ef" providerId="LiveId" clId="{128D5A93-B68A-4A68-9067-C560DE050EBB}" dt="2021-02-22T10:59:35.631" v="1446" actId="732"/>
          <ac:picMkLst>
            <pc:docMk/>
            <pc:sldMk cId="2033026073" sldId="285"/>
            <ac:picMk id="1026" creationId="{D2D0497A-4017-469F-9399-7A79702C93B8}"/>
          </ac:picMkLst>
        </pc:picChg>
      </pc:sldChg>
      <pc:sldChg chg="modSp">
        <pc:chgData name="Michał Pyclik" userId="6d1d9512d460d1ef" providerId="LiveId" clId="{128D5A93-B68A-4A68-9067-C560DE050EBB}" dt="2021-02-22T11:00:26.144" v="1449"/>
        <pc:sldMkLst>
          <pc:docMk/>
          <pc:sldMk cId="2085891405" sldId="286"/>
        </pc:sldMkLst>
        <pc:graphicFrameChg chg="mod">
          <ac:chgData name="Michał Pyclik" userId="6d1d9512d460d1ef" providerId="LiveId" clId="{128D5A93-B68A-4A68-9067-C560DE050EBB}" dt="2021-02-22T11:00:26.144" v="1449"/>
          <ac:graphicFrameMkLst>
            <pc:docMk/>
            <pc:sldMk cId="2085891405" sldId="286"/>
            <ac:graphicFrameMk id="6" creationId="{F09277A2-25A7-43A4-80C6-D79664AEEEE5}"/>
          </ac:graphicFrameMkLst>
        </pc:graphicFrameChg>
      </pc:sldChg>
      <pc:sldChg chg="addSp delSp modSp mod">
        <pc:chgData name="Michał Pyclik" userId="6d1d9512d460d1ef" providerId="LiveId" clId="{128D5A93-B68A-4A68-9067-C560DE050EBB}" dt="2021-02-22T11:07:51.838" v="1597" actId="20577"/>
        <pc:sldMkLst>
          <pc:docMk/>
          <pc:sldMk cId="3819317856" sldId="287"/>
        </pc:sldMkLst>
        <pc:spChg chg="mod">
          <ac:chgData name="Michał Pyclik" userId="6d1d9512d460d1ef" providerId="LiveId" clId="{128D5A93-B68A-4A68-9067-C560DE050EBB}" dt="2021-02-22T11:07:51.838" v="1597" actId="20577"/>
          <ac:spMkLst>
            <pc:docMk/>
            <pc:sldMk cId="3819317856" sldId="287"/>
            <ac:spMk id="2" creationId="{CAF01737-518B-4FF8-9E90-5C43C3F3688A}"/>
          </ac:spMkLst>
        </pc:spChg>
        <pc:spChg chg="mod">
          <ac:chgData name="Michał Pyclik" userId="6d1d9512d460d1ef" providerId="LiveId" clId="{128D5A93-B68A-4A68-9067-C560DE050EBB}" dt="2021-02-22T11:07:41.866" v="1589" actId="108"/>
          <ac:spMkLst>
            <pc:docMk/>
            <pc:sldMk cId="3819317856" sldId="287"/>
            <ac:spMk id="3" creationId="{1436EBC3-D4D5-4A89-9B48-F7A4500A65B7}"/>
          </ac:spMkLst>
        </pc:spChg>
        <pc:spChg chg="del">
          <ac:chgData name="Michał Pyclik" userId="6d1d9512d460d1ef" providerId="LiveId" clId="{128D5A93-B68A-4A68-9067-C560DE050EBB}" dt="2021-02-22T11:07:36.360" v="1588" actId="26606"/>
          <ac:spMkLst>
            <pc:docMk/>
            <pc:sldMk cId="3819317856" sldId="287"/>
            <ac:spMk id="80" creationId="{100EDD19-6802-4EC3-95CE-CFFAB042CFD6}"/>
          </ac:spMkLst>
        </pc:spChg>
        <pc:spChg chg="del">
          <ac:chgData name="Michał Pyclik" userId="6d1d9512d460d1ef" providerId="LiveId" clId="{128D5A93-B68A-4A68-9067-C560DE050EBB}" dt="2021-02-22T11:07:36.360" v="1588" actId="26606"/>
          <ac:spMkLst>
            <pc:docMk/>
            <pc:sldMk cId="3819317856" sldId="287"/>
            <ac:spMk id="82" creationId="{DB17E863-922E-4C26-BD64-E8FD41D28661}"/>
          </ac:spMkLst>
        </pc:spChg>
        <pc:spChg chg="add">
          <ac:chgData name="Michał Pyclik" userId="6d1d9512d460d1ef" providerId="LiveId" clId="{128D5A93-B68A-4A68-9067-C560DE050EBB}" dt="2021-02-22T11:07:36.360" v="1588" actId="26606"/>
          <ac:spMkLst>
            <pc:docMk/>
            <pc:sldMk cId="3819317856" sldId="287"/>
            <ac:spMk id="87" creationId="{201CC55D-ED54-4C5C-95E6-10947BD1103B}"/>
          </ac:spMkLst>
        </pc:spChg>
        <pc:spChg chg="add">
          <ac:chgData name="Michał Pyclik" userId="6d1d9512d460d1ef" providerId="LiveId" clId="{128D5A93-B68A-4A68-9067-C560DE050EBB}" dt="2021-02-22T11:07:36.360" v="1588" actId="26606"/>
          <ac:spMkLst>
            <pc:docMk/>
            <pc:sldMk cId="3819317856" sldId="287"/>
            <ac:spMk id="93" creationId="{3873B707-463F-40B0-8227-E8CC6C67EB25}"/>
          </ac:spMkLst>
        </pc:spChg>
        <pc:spChg chg="add">
          <ac:chgData name="Michał Pyclik" userId="6d1d9512d460d1ef" providerId="LiveId" clId="{128D5A93-B68A-4A68-9067-C560DE050EBB}" dt="2021-02-22T11:07:36.360" v="1588" actId="26606"/>
          <ac:spMkLst>
            <pc:docMk/>
            <pc:sldMk cId="3819317856" sldId="287"/>
            <ac:spMk id="95" creationId="{C13237C8-E62C-4F0D-A318-BD6FB6C2D138}"/>
          </ac:spMkLst>
        </pc:spChg>
        <pc:spChg chg="add">
          <ac:chgData name="Michał Pyclik" userId="6d1d9512d460d1ef" providerId="LiveId" clId="{128D5A93-B68A-4A68-9067-C560DE050EBB}" dt="2021-02-22T11:07:36.360" v="1588" actId="26606"/>
          <ac:spMkLst>
            <pc:docMk/>
            <pc:sldMk cId="3819317856" sldId="287"/>
            <ac:spMk id="97" creationId="{19C9EAEA-39D0-4B0E-A0EB-51E7B26740B1}"/>
          </ac:spMkLst>
        </pc:spChg>
        <pc:grpChg chg="add">
          <ac:chgData name="Michał Pyclik" userId="6d1d9512d460d1ef" providerId="LiveId" clId="{128D5A93-B68A-4A68-9067-C560DE050EBB}" dt="2021-02-22T11:07:36.360" v="1588" actId="26606"/>
          <ac:grpSpMkLst>
            <pc:docMk/>
            <pc:sldMk cId="3819317856" sldId="287"/>
            <ac:grpSpMk id="89" creationId="{1DE889C7-FAD6-4397-98E2-05D503484459}"/>
          </ac:grpSpMkLst>
        </pc:grpChg>
        <pc:picChg chg="add mod">
          <ac:chgData name="Michał Pyclik" userId="6d1d9512d460d1ef" providerId="LiveId" clId="{128D5A93-B68A-4A68-9067-C560DE050EBB}" dt="2021-02-22T11:07:43.274" v="1590" actId="27614"/>
          <ac:picMkLst>
            <pc:docMk/>
            <pc:sldMk cId="3819317856" sldId="287"/>
            <ac:picMk id="5" creationId="{A852E134-252D-478B-A811-B63138D09678}"/>
          </ac:picMkLst>
        </pc:picChg>
      </pc:sldChg>
      <pc:sldChg chg="modSp mod">
        <pc:chgData name="Michał Pyclik" userId="6d1d9512d460d1ef" providerId="LiveId" clId="{128D5A93-B68A-4A68-9067-C560DE050EBB}" dt="2021-02-22T11:17:56.801" v="1727" actId="20577"/>
        <pc:sldMkLst>
          <pc:docMk/>
          <pc:sldMk cId="1766253362" sldId="291"/>
        </pc:sldMkLst>
        <pc:spChg chg="mod">
          <ac:chgData name="Michał Pyclik" userId="6d1d9512d460d1ef" providerId="LiveId" clId="{128D5A93-B68A-4A68-9067-C560DE050EBB}" dt="2021-02-22T11:17:56.801" v="1727" actId="20577"/>
          <ac:spMkLst>
            <pc:docMk/>
            <pc:sldMk cId="1766253362" sldId="291"/>
            <ac:spMk id="3" creationId="{1436EBC3-D4D5-4A89-9B48-F7A4500A65B7}"/>
          </ac:spMkLst>
        </pc:spChg>
      </pc:sldChg>
      <pc:sldChg chg="modSp del mod">
        <pc:chgData name="Michał Pyclik" userId="6d1d9512d460d1ef" providerId="LiveId" clId="{128D5A93-B68A-4A68-9067-C560DE050EBB}" dt="2021-02-22T11:04:15.679" v="1529" actId="47"/>
        <pc:sldMkLst>
          <pc:docMk/>
          <pc:sldMk cId="1791077467" sldId="292"/>
        </pc:sldMkLst>
        <pc:spChg chg="mod">
          <ac:chgData name="Michał Pyclik" userId="6d1d9512d460d1ef" providerId="LiveId" clId="{128D5A93-B68A-4A68-9067-C560DE050EBB}" dt="2021-02-22T11:04:07.638" v="1527" actId="21"/>
          <ac:spMkLst>
            <pc:docMk/>
            <pc:sldMk cId="1791077467" sldId="292"/>
            <ac:spMk id="3" creationId="{1436EBC3-D4D5-4A89-9B48-F7A4500A65B7}"/>
          </ac:spMkLst>
        </pc:spChg>
      </pc:sldChg>
      <pc:sldChg chg="modSp mod">
        <pc:chgData name="Michał Pyclik" userId="6d1d9512d460d1ef" providerId="LiveId" clId="{128D5A93-B68A-4A68-9067-C560DE050EBB}" dt="2021-02-22T10:48:03.105" v="883" actId="12"/>
        <pc:sldMkLst>
          <pc:docMk/>
          <pc:sldMk cId="4253730854" sldId="293"/>
        </pc:sldMkLst>
        <pc:spChg chg="mod">
          <ac:chgData name="Michał Pyclik" userId="6d1d9512d460d1ef" providerId="LiveId" clId="{128D5A93-B68A-4A68-9067-C560DE050EBB}" dt="2021-02-22T10:48:03.105" v="883" actId="12"/>
          <ac:spMkLst>
            <pc:docMk/>
            <pc:sldMk cId="4253730854" sldId="293"/>
            <ac:spMk id="3" creationId="{DB63770A-FD3D-4F81-816A-2DEB60991919}"/>
          </ac:spMkLst>
        </pc:spChg>
      </pc:sldChg>
      <pc:sldChg chg="modSp mod">
        <pc:chgData name="Michał Pyclik" userId="6d1d9512d460d1ef" providerId="LiveId" clId="{128D5A93-B68A-4A68-9067-C560DE050EBB}" dt="2021-02-22T10:51:24.181" v="1086" actId="5793"/>
        <pc:sldMkLst>
          <pc:docMk/>
          <pc:sldMk cId="4058098584" sldId="294"/>
        </pc:sldMkLst>
        <pc:spChg chg="mod">
          <ac:chgData name="Michał Pyclik" userId="6d1d9512d460d1ef" providerId="LiveId" clId="{128D5A93-B68A-4A68-9067-C560DE050EBB}" dt="2021-02-22T10:51:24.181" v="1086" actId="5793"/>
          <ac:spMkLst>
            <pc:docMk/>
            <pc:sldMk cId="4058098584" sldId="294"/>
            <ac:spMk id="3" creationId="{DB63770A-FD3D-4F81-816A-2DEB60991919}"/>
          </ac:spMkLst>
        </pc:spChg>
      </pc:sldChg>
      <pc:sldChg chg="del">
        <pc:chgData name="Michał Pyclik" userId="6d1d9512d460d1ef" providerId="LiveId" clId="{128D5A93-B68A-4A68-9067-C560DE050EBB}" dt="2021-02-22T11:01:33.777" v="1455" actId="47"/>
        <pc:sldMkLst>
          <pc:docMk/>
          <pc:sldMk cId="486960898" sldId="295"/>
        </pc:sldMkLst>
      </pc:sldChg>
      <pc:sldChg chg="modSp add mod">
        <pc:chgData name="Michał Pyclik" userId="6d1d9512d460d1ef" providerId="LiveId" clId="{128D5A93-B68A-4A68-9067-C560DE050EBB}" dt="2021-02-22T11:04:11.238" v="1528"/>
        <pc:sldMkLst>
          <pc:docMk/>
          <pc:sldMk cId="4209463065" sldId="295"/>
        </pc:sldMkLst>
        <pc:spChg chg="mod">
          <ac:chgData name="Michał Pyclik" userId="6d1d9512d460d1ef" providerId="LiveId" clId="{128D5A93-B68A-4A68-9067-C560DE050EBB}" dt="2021-02-22T11:04:11.238" v="1528"/>
          <ac:spMkLst>
            <pc:docMk/>
            <pc:sldMk cId="4209463065" sldId="295"/>
            <ac:spMk id="3" creationId="{1436EBC3-D4D5-4A89-9B48-F7A4500A65B7}"/>
          </ac:spMkLst>
        </pc:spChg>
      </pc:sldChg>
      <pc:sldChg chg="del">
        <pc:chgData name="Michał Pyclik" userId="6d1d9512d460d1ef" providerId="LiveId" clId="{128D5A93-B68A-4A68-9067-C560DE050EBB}" dt="2021-02-22T11:01:33.777" v="1455" actId="47"/>
        <pc:sldMkLst>
          <pc:docMk/>
          <pc:sldMk cId="1717390746" sldId="296"/>
        </pc:sldMkLst>
      </pc:sldChg>
      <pc:sldChg chg="addSp delSp modSp add mod">
        <pc:chgData name="Michał Pyclik" userId="6d1d9512d460d1ef" providerId="LiveId" clId="{128D5A93-B68A-4A68-9067-C560DE050EBB}" dt="2021-02-22T11:10:33.491" v="1631" actId="27636"/>
        <pc:sldMkLst>
          <pc:docMk/>
          <pc:sldMk cId="2565220308" sldId="296"/>
        </pc:sldMkLst>
        <pc:spChg chg="mod">
          <ac:chgData name="Michał Pyclik" userId="6d1d9512d460d1ef" providerId="LiveId" clId="{128D5A93-B68A-4A68-9067-C560DE050EBB}" dt="2021-02-22T11:10:08.964" v="1628" actId="26606"/>
          <ac:spMkLst>
            <pc:docMk/>
            <pc:sldMk cId="2565220308" sldId="296"/>
            <ac:spMk id="2" creationId="{CAF01737-518B-4FF8-9E90-5C43C3F3688A}"/>
          </ac:spMkLst>
        </pc:spChg>
        <pc:spChg chg="mod">
          <ac:chgData name="Michał Pyclik" userId="6d1d9512d460d1ef" providerId="LiveId" clId="{128D5A93-B68A-4A68-9067-C560DE050EBB}" dt="2021-02-22T11:10:33.491" v="1631" actId="27636"/>
          <ac:spMkLst>
            <pc:docMk/>
            <pc:sldMk cId="2565220308" sldId="296"/>
            <ac:spMk id="3" creationId="{1436EBC3-D4D5-4A89-9B48-F7A4500A65B7}"/>
          </ac:spMkLst>
        </pc:spChg>
        <pc:spChg chg="add del">
          <ac:chgData name="Michał Pyclik" userId="6d1d9512d460d1ef" providerId="LiveId" clId="{128D5A93-B68A-4A68-9067-C560DE050EBB}" dt="2021-02-22T11:10:08.964" v="1628" actId="26606"/>
          <ac:spMkLst>
            <pc:docMk/>
            <pc:sldMk cId="2565220308" sldId="296"/>
            <ac:spMk id="87" creationId="{201CC55D-ED54-4C5C-95E6-10947BD1103B}"/>
          </ac:spMkLst>
        </pc:spChg>
        <pc:spChg chg="add del">
          <ac:chgData name="Michał Pyclik" userId="6d1d9512d460d1ef" providerId="LiveId" clId="{128D5A93-B68A-4A68-9067-C560DE050EBB}" dt="2021-02-22T11:10:08.964" v="1628" actId="26606"/>
          <ac:spMkLst>
            <pc:docMk/>
            <pc:sldMk cId="2565220308" sldId="296"/>
            <ac:spMk id="93" creationId="{3873B707-463F-40B0-8227-E8CC6C67EB25}"/>
          </ac:spMkLst>
        </pc:spChg>
        <pc:spChg chg="add del">
          <ac:chgData name="Michał Pyclik" userId="6d1d9512d460d1ef" providerId="LiveId" clId="{128D5A93-B68A-4A68-9067-C560DE050EBB}" dt="2021-02-22T11:10:08.964" v="1628" actId="26606"/>
          <ac:spMkLst>
            <pc:docMk/>
            <pc:sldMk cId="2565220308" sldId="296"/>
            <ac:spMk id="95" creationId="{C13237C8-E62C-4F0D-A318-BD6FB6C2D138}"/>
          </ac:spMkLst>
        </pc:spChg>
        <pc:spChg chg="add del">
          <ac:chgData name="Michał Pyclik" userId="6d1d9512d460d1ef" providerId="LiveId" clId="{128D5A93-B68A-4A68-9067-C560DE050EBB}" dt="2021-02-22T11:10:08.964" v="1628" actId="26606"/>
          <ac:spMkLst>
            <pc:docMk/>
            <pc:sldMk cId="2565220308" sldId="296"/>
            <ac:spMk id="97" creationId="{19C9EAEA-39D0-4B0E-A0EB-51E7B26740B1}"/>
          </ac:spMkLst>
        </pc:spChg>
        <pc:spChg chg="add del">
          <ac:chgData name="Michał Pyclik" userId="6d1d9512d460d1ef" providerId="LiveId" clId="{128D5A93-B68A-4A68-9067-C560DE050EBB}" dt="2021-02-22T11:10:08.948" v="1627" actId="26606"/>
          <ac:spMkLst>
            <pc:docMk/>
            <pc:sldMk cId="2565220308" sldId="296"/>
            <ac:spMk id="139" creationId="{231BF440-39FA-4087-84CC-2EEC0BBDAF29}"/>
          </ac:spMkLst>
        </pc:spChg>
        <pc:spChg chg="add del">
          <ac:chgData name="Michał Pyclik" userId="6d1d9512d460d1ef" providerId="LiveId" clId="{128D5A93-B68A-4A68-9067-C560DE050EBB}" dt="2021-02-22T11:10:08.948" v="1627" actId="26606"/>
          <ac:spMkLst>
            <pc:docMk/>
            <pc:sldMk cId="2565220308" sldId="296"/>
            <ac:spMk id="141" creationId="{F04E4CBA-303B-48BD-8451-C2701CB0EEBF}"/>
          </ac:spMkLst>
        </pc:spChg>
        <pc:spChg chg="add del">
          <ac:chgData name="Michał Pyclik" userId="6d1d9512d460d1ef" providerId="LiveId" clId="{128D5A93-B68A-4A68-9067-C560DE050EBB}" dt="2021-02-22T11:10:08.948" v="1627" actId="26606"/>
          <ac:spMkLst>
            <pc:docMk/>
            <pc:sldMk cId="2565220308" sldId="296"/>
            <ac:spMk id="143" creationId="{F6CA58B3-AFCC-4A40-9882-50D5080879B0}"/>
          </ac:spMkLst>
        </pc:spChg>
        <pc:spChg chg="add del">
          <ac:chgData name="Michał Pyclik" userId="6d1d9512d460d1ef" providerId="LiveId" clId="{128D5A93-B68A-4A68-9067-C560DE050EBB}" dt="2021-02-22T11:10:08.948" v="1627" actId="26606"/>
          <ac:spMkLst>
            <pc:docMk/>
            <pc:sldMk cId="2565220308" sldId="296"/>
            <ac:spMk id="145" creationId="{75C56826-D4E5-42ED-8529-079651CB3005}"/>
          </ac:spMkLst>
        </pc:spChg>
        <pc:spChg chg="add">
          <ac:chgData name="Michał Pyclik" userId="6d1d9512d460d1ef" providerId="LiveId" clId="{128D5A93-B68A-4A68-9067-C560DE050EBB}" dt="2021-02-22T11:10:08.964" v="1628" actId="26606"/>
          <ac:spMkLst>
            <pc:docMk/>
            <pc:sldMk cId="2565220308" sldId="296"/>
            <ac:spMk id="146" creationId="{D5B0017B-2ECA-49AF-B397-DC140825DF8D}"/>
          </ac:spMkLst>
        </pc:spChg>
        <pc:spChg chg="add del">
          <ac:chgData name="Michał Pyclik" userId="6d1d9512d460d1ef" providerId="LiveId" clId="{128D5A93-B68A-4A68-9067-C560DE050EBB}" dt="2021-02-22T11:10:08.948" v="1627" actId="26606"/>
          <ac:spMkLst>
            <pc:docMk/>
            <pc:sldMk cId="2565220308" sldId="296"/>
            <ac:spMk id="147" creationId="{82095FCE-EF05-4443-B97A-85DEE3A5CA17}"/>
          </ac:spMkLst>
        </pc:spChg>
        <pc:spChg chg="add del">
          <ac:chgData name="Michał Pyclik" userId="6d1d9512d460d1ef" providerId="LiveId" clId="{128D5A93-B68A-4A68-9067-C560DE050EBB}" dt="2021-02-22T11:10:08.948" v="1627" actId="26606"/>
          <ac:spMkLst>
            <pc:docMk/>
            <pc:sldMk cId="2565220308" sldId="296"/>
            <ac:spMk id="149" creationId="{CA00AE6B-AA30-4CF8-BA6F-339B780AD76C}"/>
          </ac:spMkLst>
        </pc:spChg>
        <pc:spChg chg="add">
          <ac:chgData name="Michał Pyclik" userId="6d1d9512d460d1ef" providerId="LiveId" clId="{128D5A93-B68A-4A68-9067-C560DE050EBB}" dt="2021-02-22T11:10:08.964" v="1628" actId="26606"/>
          <ac:spMkLst>
            <pc:docMk/>
            <pc:sldMk cId="2565220308" sldId="296"/>
            <ac:spMk id="2056" creationId="{F5A5F1D7-F0D0-4687-9BD3-CA6A0714C634}"/>
          </ac:spMkLst>
        </pc:spChg>
        <pc:grpChg chg="add del">
          <ac:chgData name="Michał Pyclik" userId="6d1d9512d460d1ef" providerId="LiveId" clId="{128D5A93-B68A-4A68-9067-C560DE050EBB}" dt="2021-02-22T11:10:08.964" v="1628" actId="26606"/>
          <ac:grpSpMkLst>
            <pc:docMk/>
            <pc:sldMk cId="2565220308" sldId="296"/>
            <ac:grpSpMk id="89" creationId="{1DE889C7-FAD6-4397-98E2-05D503484459}"/>
          </ac:grpSpMkLst>
        </pc:grpChg>
        <pc:grpChg chg="add">
          <ac:chgData name="Michał Pyclik" userId="6d1d9512d460d1ef" providerId="LiveId" clId="{128D5A93-B68A-4A68-9067-C560DE050EBB}" dt="2021-02-22T11:10:08.964" v="1628" actId="26606"/>
          <ac:grpSpMkLst>
            <pc:docMk/>
            <pc:sldMk cId="2565220308" sldId="296"/>
            <ac:grpSpMk id="2057" creationId="{AE1C45F0-260A-458C-96ED-C1F6D2151219}"/>
          </ac:grpSpMkLst>
        </pc:grpChg>
        <pc:picChg chg="del">
          <ac:chgData name="Michał Pyclik" userId="6d1d9512d460d1ef" providerId="LiveId" clId="{128D5A93-B68A-4A68-9067-C560DE050EBB}" dt="2021-02-22T11:09:26.675" v="1615" actId="478"/>
          <ac:picMkLst>
            <pc:docMk/>
            <pc:sldMk cId="2565220308" sldId="296"/>
            <ac:picMk id="5" creationId="{A852E134-252D-478B-A811-B63138D09678}"/>
          </ac:picMkLst>
        </pc:picChg>
        <pc:picChg chg="add del mod">
          <ac:chgData name="Michał Pyclik" userId="6d1d9512d460d1ef" providerId="LiveId" clId="{128D5A93-B68A-4A68-9067-C560DE050EBB}" dt="2021-02-22T11:09:43.909" v="1618" actId="478"/>
          <ac:picMkLst>
            <pc:docMk/>
            <pc:sldMk cId="2565220308" sldId="296"/>
            <ac:picMk id="2050" creationId="{C0CBBEF8-F56F-41DB-A23B-7549D8E64AF4}"/>
          </ac:picMkLst>
        </pc:picChg>
        <pc:picChg chg="add mod ord">
          <ac:chgData name="Michał Pyclik" userId="6d1d9512d460d1ef" providerId="LiveId" clId="{128D5A93-B68A-4A68-9067-C560DE050EBB}" dt="2021-02-22T11:10:08.964" v="1628" actId="26606"/>
          <ac:picMkLst>
            <pc:docMk/>
            <pc:sldMk cId="2565220308" sldId="296"/>
            <ac:picMk id="2052" creationId="{C5C3E6F2-C678-43CF-8D90-5039E4D68632}"/>
          </ac:picMkLst>
        </pc:picChg>
        <pc:picChg chg="add mod ord">
          <ac:chgData name="Michał Pyclik" userId="6d1d9512d460d1ef" providerId="LiveId" clId="{128D5A93-B68A-4A68-9067-C560DE050EBB}" dt="2021-02-22T11:10:08.964" v="1628" actId="26606"/>
          <ac:picMkLst>
            <pc:docMk/>
            <pc:sldMk cId="2565220308" sldId="296"/>
            <ac:picMk id="2054" creationId="{76E69E3B-0157-4373-B9AC-2D4A57E33964}"/>
          </ac:picMkLst>
        </pc:picChg>
        <pc:cxnChg chg="add">
          <ac:chgData name="Michał Pyclik" userId="6d1d9512d460d1ef" providerId="LiveId" clId="{128D5A93-B68A-4A68-9067-C560DE050EBB}" dt="2021-02-22T11:10:08.964" v="1628" actId="26606"/>
          <ac:cxnSpMkLst>
            <pc:docMk/>
            <pc:sldMk cId="2565220308" sldId="296"/>
            <ac:cxnSpMk id="148" creationId="{6CF1BAF6-AD41-4082-B212-8A1F9A2E8779}"/>
          </ac:cxnSpMkLst>
        </pc:cxnChg>
      </pc:sldChg>
      <pc:sldChg chg="addSp delSp modSp add mod ord">
        <pc:chgData name="Michał Pyclik" userId="6d1d9512d460d1ef" providerId="LiveId" clId="{128D5A93-B68A-4A68-9067-C560DE050EBB}" dt="2021-02-22T11:12:57.028" v="1653" actId="20577"/>
        <pc:sldMkLst>
          <pc:docMk/>
          <pc:sldMk cId="1602171805" sldId="297"/>
        </pc:sldMkLst>
        <pc:spChg chg="mod">
          <ac:chgData name="Michał Pyclik" userId="6d1d9512d460d1ef" providerId="LiveId" clId="{128D5A93-B68A-4A68-9067-C560DE050EBB}" dt="2021-02-22T11:12:57.028" v="1653" actId="20577"/>
          <ac:spMkLst>
            <pc:docMk/>
            <pc:sldMk cId="1602171805" sldId="297"/>
            <ac:spMk id="2" creationId="{CAF01737-518B-4FF8-9E90-5C43C3F3688A}"/>
          </ac:spMkLst>
        </pc:spChg>
        <pc:spChg chg="mod">
          <ac:chgData name="Michał Pyclik" userId="6d1d9512d460d1ef" providerId="LiveId" clId="{128D5A93-B68A-4A68-9067-C560DE050EBB}" dt="2021-02-22T11:12:50.334" v="1639" actId="27636"/>
          <ac:spMkLst>
            <pc:docMk/>
            <pc:sldMk cId="1602171805" sldId="297"/>
            <ac:spMk id="3" creationId="{1436EBC3-D4D5-4A89-9B48-F7A4500A65B7}"/>
          </ac:spMkLst>
        </pc:spChg>
        <pc:picChg chg="del">
          <ac:chgData name="Michał Pyclik" userId="6d1d9512d460d1ef" providerId="LiveId" clId="{128D5A93-B68A-4A68-9067-C560DE050EBB}" dt="2021-02-22T11:11:26.973" v="1635" actId="478"/>
          <ac:picMkLst>
            <pc:docMk/>
            <pc:sldMk cId="1602171805" sldId="297"/>
            <ac:picMk id="5" creationId="{A852E134-252D-478B-A811-B63138D09678}"/>
          </ac:picMkLst>
        </pc:picChg>
        <pc:picChg chg="add mod">
          <ac:chgData name="Michał Pyclik" userId="6d1d9512d460d1ef" providerId="LiveId" clId="{128D5A93-B68A-4A68-9067-C560DE050EBB}" dt="2021-02-22T11:11:31.161" v="1637" actId="1076"/>
          <ac:picMkLst>
            <pc:docMk/>
            <pc:sldMk cId="1602171805" sldId="297"/>
            <ac:picMk id="3074" creationId="{E0C60DD5-DC73-4BA3-A2B4-AEA405ED6377}"/>
          </ac:picMkLst>
        </pc:picChg>
      </pc:sldChg>
      <pc:sldChg chg="del">
        <pc:chgData name="Michał Pyclik" userId="6d1d9512d460d1ef" providerId="LiveId" clId="{128D5A93-B68A-4A68-9067-C560DE050EBB}" dt="2021-02-22T11:01:33.777" v="1455" actId="47"/>
        <pc:sldMkLst>
          <pc:docMk/>
          <pc:sldMk cId="3399281174" sldId="297"/>
        </pc:sldMkLst>
      </pc:sldChg>
      <pc:sldChg chg="addSp delSp add del setBg delDesignElem">
        <pc:chgData name="Michał Pyclik" userId="6d1d9512d460d1ef" providerId="LiveId" clId="{128D5A93-B68A-4A68-9067-C560DE050EBB}" dt="2021-02-22T11:13:10.138" v="1656"/>
        <pc:sldMkLst>
          <pc:docMk/>
          <pc:sldMk cId="1126442350" sldId="298"/>
        </pc:sldMkLst>
        <pc:spChg chg="add del">
          <ac:chgData name="Michał Pyclik" userId="6d1d9512d460d1ef" providerId="LiveId" clId="{128D5A93-B68A-4A68-9067-C560DE050EBB}" dt="2021-02-22T11:13:10.138" v="1656"/>
          <ac:spMkLst>
            <pc:docMk/>
            <pc:sldMk cId="1126442350" sldId="298"/>
            <ac:spMk id="87" creationId="{201CC55D-ED54-4C5C-95E6-10947BD1103B}"/>
          </ac:spMkLst>
        </pc:spChg>
        <pc:spChg chg="add del">
          <ac:chgData name="Michał Pyclik" userId="6d1d9512d460d1ef" providerId="LiveId" clId="{128D5A93-B68A-4A68-9067-C560DE050EBB}" dt="2021-02-22T11:13:10.138" v="1656"/>
          <ac:spMkLst>
            <pc:docMk/>
            <pc:sldMk cId="1126442350" sldId="298"/>
            <ac:spMk id="93" creationId="{3873B707-463F-40B0-8227-E8CC6C67EB25}"/>
          </ac:spMkLst>
        </pc:spChg>
        <pc:spChg chg="add del">
          <ac:chgData name="Michał Pyclik" userId="6d1d9512d460d1ef" providerId="LiveId" clId="{128D5A93-B68A-4A68-9067-C560DE050EBB}" dt="2021-02-22T11:13:10.138" v="1656"/>
          <ac:spMkLst>
            <pc:docMk/>
            <pc:sldMk cId="1126442350" sldId="298"/>
            <ac:spMk id="95" creationId="{C13237C8-E62C-4F0D-A318-BD6FB6C2D138}"/>
          </ac:spMkLst>
        </pc:spChg>
        <pc:spChg chg="add del">
          <ac:chgData name="Michał Pyclik" userId="6d1d9512d460d1ef" providerId="LiveId" clId="{128D5A93-B68A-4A68-9067-C560DE050EBB}" dt="2021-02-22T11:13:10.138" v="1656"/>
          <ac:spMkLst>
            <pc:docMk/>
            <pc:sldMk cId="1126442350" sldId="298"/>
            <ac:spMk id="97" creationId="{19C9EAEA-39D0-4B0E-A0EB-51E7B26740B1}"/>
          </ac:spMkLst>
        </pc:spChg>
        <pc:grpChg chg="add del">
          <ac:chgData name="Michał Pyclik" userId="6d1d9512d460d1ef" providerId="LiveId" clId="{128D5A93-B68A-4A68-9067-C560DE050EBB}" dt="2021-02-22T11:13:10.138" v="1656"/>
          <ac:grpSpMkLst>
            <pc:docMk/>
            <pc:sldMk cId="1126442350" sldId="298"/>
            <ac:grpSpMk id="89" creationId="{1DE889C7-FAD6-4397-98E2-05D503484459}"/>
          </ac:grpSpMkLst>
        </pc:grpChg>
      </pc:sldChg>
      <pc:sldChg chg="addSp delSp modSp add mod">
        <pc:chgData name="Michał Pyclik" userId="6d1d9512d460d1ef" providerId="LiveId" clId="{128D5A93-B68A-4A68-9067-C560DE050EBB}" dt="2021-02-22T11:16:31.427" v="1699" actId="27636"/>
        <pc:sldMkLst>
          <pc:docMk/>
          <pc:sldMk cId="3483228310" sldId="298"/>
        </pc:sldMkLst>
        <pc:spChg chg="mod">
          <ac:chgData name="Michał Pyclik" userId="6d1d9512d460d1ef" providerId="LiveId" clId="{128D5A93-B68A-4A68-9067-C560DE050EBB}" dt="2021-02-22T11:16:17.840" v="1688" actId="26606"/>
          <ac:spMkLst>
            <pc:docMk/>
            <pc:sldMk cId="3483228310" sldId="298"/>
            <ac:spMk id="2" creationId="{CAF01737-518B-4FF8-9E90-5C43C3F3688A}"/>
          </ac:spMkLst>
        </pc:spChg>
        <pc:spChg chg="mod">
          <ac:chgData name="Michał Pyclik" userId="6d1d9512d460d1ef" providerId="LiveId" clId="{128D5A93-B68A-4A68-9067-C560DE050EBB}" dt="2021-02-22T11:16:31.427" v="1699" actId="27636"/>
          <ac:spMkLst>
            <pc:docMk/>
            <pc:sldMk cId="3483228310" sldId="298"/>
            <ac:spMk id="3" creationId="{1436EBC3-D4D5-4A89-9B48-F7A4500A65B7}"/>
          </ac:spMkLst>
        </pc:spChg>
        <pc:spChg chg="del">
          <ac:chgData name="Michał Pyclik" userId="6d1d9512d460d1ef" providerId="LiveId" clId="{128D5A93-B68A-4A68-9067-C560DE050EBB}" dt="2021-02-22T11:16:17.840" v="1688" actId="26606"/>
          <ac:spMkLst>
            <pc:docMk/>
            <pc:sldMk cId="3483228310" sldId="298"/>
            <ac:spMk id="87" creationId="{201CC55D-ED54-4C5C-95E6-10947BD1103B}"/>
          </ac:spMkLst>
        </pc:spChg>
        <pc:spChg chg="del">
          <ac:chgData name="Michał Pyclik" userId="6d1d9512d460d1ef" providerId="LiveId" clId="{128D5A93-B68A-4A68-9067-C560DE050EBB}" dt="2021-02-22T11:16:17.840" v="1688" actId="26606"/>
          <ac:spMkLst>
            <pc:docMk/>
            <pc:sldMk cId="3483228310" sldId="298"/>
            <ac:spMk id="93" creationId="{3873B707-463F-40B0-8227-E8CC6C67EB25}"/>
          </ac:spMkLst>
        </pc:spChg>
        <pc:spChg chg="del">
          <ac:chgData name="Michał Pyclik" userId="6d1d9512d460d1ef" providerId="LiveId" clId="{128D5A93-B68A-4A68-9067-C560DE050EBB}" dt="2021-02-22T11:16:17.840" v="1688" actId="26606"/>
          <ac:spMkLst>
            <pc:docMk/>
            <pc:sldMk cId="3483228310" sldId="298"/>
            <ac:spMk id="95" creationId="{C13237C8-E62C-4F0D-A318-BD6FB6C2D138}"/>
          </ac:spMkLst>
        </pc:spChg>
        <pc:spChg chg="del">
          <ac:chgData name="Michał Pyclik" userId="6d1d9512d460d1ef" providerId="LiveId" clId="{128D5A93-B68A-4A68-9067-C560DE050EBB}" dt="2021-02-22T11:16:17.840" v="1688" actId="26606"/>
          <ac:spMkLst>
            <pc:docMk/>
            <pc:sldMk cId="3483228310" sldId="298"/>
            <ac:spMk id="97" creationId="{19C9EAEA-39D0-4B0E-A0EB-51E7B26740B1}"/>
          </ac:spMkLst>
        </pc:spChg>
        <pc:spChg chg="add">
          <ac:chgData name="Michał Pyclik" userId="6d1d9512d460d1ef" providerId="LiveId" clId="{128D5A93-B68A-4A68-9067-C560DE050EBB}" dt="2021-02-22T11:16:17.840" v="1688" actId="26606"/>
          <ac:spMkLst>
            <pc:docMk/>
            <pc:sldMk cId="3483228310" sldId="298"/>
            <ac:spMk id="135" creationId="{2550BE34-C2B8-49B8-8519-67A8CAD51AE9}"/>
          </ac:spMkLst>
        </pc:spChg>
        <pc:spChg chg="add">
          <ac:chgData name="Michał Pyclik" userId="6d1d9512d460d1ef" providerId="LiveId" clId="{128D5A93-B68A-4A68-9067-C560DE050EBB}" dt="2021-02-22T11:16:17.840" v="1688" actId="26606"/>
          <ac:spMkLst>
            <pc:docMk/>
            <pc:sldMk cId="3483228310" sldId="298"/>
            <ac:spMk id="137" creationId="{A7457DD9-5A45-400A-AB4B-4B4EDECA25F1}"/>
          </ac:spMkLst>
        </pc:spChg>
        <pc:spChg chg="add">
          <ac:chgData name="Michał Pyclik" userId="6d1d9512d460d1ef" providerId="LiveId" clId="{128D5A93-B68A-4A68-9067-C560DE050EBB}" dt="2021-02-22T11:16:17.840" v="1688" actId="26606"/>
          <ac:spMkLst>
            <pc:docMk/>
            <pc:sldMk cId="3483228310" sldId="298"/>
            <ac:spMk id="139" creationId="{441CF7D6-A660-431A-B0BB-140A0D5556B6}"/>
          </ac:spMkLst>
        </pc:spChg>
        <pc:spChg chg="add">
          <ac:chgData name="Michał Pyclik" userId="6d1d9512d460d1ef" providerId="LiveId" clId="{128D5A93-B68A-4A68-9067-C560DE050EBB}" dt="2021-02-22T11:16:17.840" v="1688" actId="26606"/>
          <ac:spMkLst>
            <pc:docMk/>
            <pc:sldMk cId="3483228310" sldId="298"/>
            <ac:spMk id="141" creationId="{0570A85B-3810-4F95-97B0-CBF4CCDB381C}"/>
          </ac:spMkLst>
        </pc:spChg>
        <pc:grpChg chg="del">
          <ac:chgData name="Michał Pyclik" userId="6d1d9512d460d1ef" providerId="LiveId" clId="{128D5A93-B68A-4A68-9067-C560DE050EBB}" dt="2021-02-22T11:16:17.840" v="1688" actId="26606"/>
          <ac:grpSpMkLst>
            <pc:docMk/>
            <pc:sldMk cId="3483228310" sldId="298"/>
            <ac:grpSpMk id="89" creationId="{1DE889C7-FAD6-4397-98E2-05D503484459}"/>
          </ac:grpSpMkLst>
        </pc:grpChg>
        <pc:picChg chg="del">
          <ac:chgData name="Michał Pyclik" userId="6d1d9512d460d1ef" providerId="LiveId" clId="{128D5A93-B68A-4A68-9067-C560DE050EBB}" dt="2021-02-22T11:15:57.940" v="1686" actId="478"/>
          <ac:picMkLst>
            <pc:docMk/>
            <pc:sldMk cId="3483228310" sldId="298"/>
            <ac:picMk id="3074" creationId="{E0C60DD5-DC73-4BA3-A2B4-AEA405ED6377}"/>
          </ac:picMkLst>
        </pc:picChg>
        <pc:picChg chg="add mod">
          <ac:chgData name="Michał Pyclik" userId="6d1d9512d460d1ef" providerId="LiveId" clId="{128D5A93-B68A-4A68-9067-C560DE050EBB}" dt="2021-02-22T11:16:17.840" v="1688" actId="26606"/>
          <ac:picMkLst>
            <pc:docMk/>
            <pc:sldMk cId="3483228310" sldId="298"/>
            <ac:picMk id="4098" creationId="{D99EDDA7-76DF-4E67-ADD9-2C7C777A6FD4}"/>
          </ac:picMkLst>
        </pc:picChg>
      </pc:sldChg>
    </pc:docChg>
  </pc:docChgLst>
  <pc:docChgLst>
    <pc:chgData name="Michał Pyclik" userId="6d1d9512d460d1ef" providerId="LiveId" clId="{AA795EB9-03F7-4704-8CCD-06EC24D91930}"/>
    <pc:docChg chg="undo custSel addSld delSld modSld">
      <pc:chgData name="Michał Pyclik" userId="6d1d9512d460d1ef" providerId="LiveId" clId="{AA795EB9-03F7-4704-8CCD-06EC24D91930}" dt="2021-02-22T09:07:29.735" v="2253" actId="20577"/>
      <pc:docMkLst>
        <pc:docMk/>
      </pc:docMkLst>
      <pc:sldChg chg="addSp delSp modSp mod">
        <pc:chgData name="Michał Pyclik" userId="6d1d9512d460d1ef" providerId="LiveId" clId="{AA795EB9-03F7-4704-8CCD-06EC24D91930}" dt="2021-02-22T08:20:46.163" v="19" actId="20577"/>
        <pc:sldMkLst>
          <pc:docMk/>
          <pc:sldMk cId="3636598438" sldId="256"/>
        </pc:sldMkLst>
        <pc:spChg chg="mod">
          <ac:chgData name="Michał Pyclik" userId="6d1d9512d460d1ef" providerId="LiveId" clId="{AA795EB9-03F7-4704-8CCD-06EC24D91930}" dt="2021-02-22T08:20:43.245" v="18" actId="26606"/>
          <ac:spMkLst>
            <pc:docMk/>
            <pc:sldMk cId="3636598438" sldId="256"/>
            <ac:spMk id="2" creationId="{E6E15E51-D699-4036-83A0-C7F2BEC206C4}"/>
          </ac:spMkLst>
        </pc:spChg>
        <pc:spChg chg="mod">
          <ac:chgData name="Michał Pyclik" userId="6d1d9512d460d1ef" providerId="LiveId" clId="{AA795EB9-03F7-4704-8CCD-06EC24D91930}" dt="2021-02-22T08:20:46.163" v="19" actId="20577"/>
          <ac:spMkLst>
            <pc:docMk/>
            <pc:sldMk cId="3636598438" sldId="256"/>
            <ac:spMk id="3" creationId="{1B0AAE20-9690-4C6C-ABCD-E34A9E132EE0}"/>
          </ac:spMkLst>
        </pc:spChg>
        <pc:spChg chg="del">
          <ac:chgData name="Michał Pyclik" userId="6d1d9512d460d1ef" providerId="LiveId" clId="{AA795EB9-03F7-4704-8CCD-06EC24D91930}" dt="2021-02-22T08:20:43.245" v="18" actId="26606"/>
          <ac:spMkLst>
            <pc:docMk/>
            <pc:sldMk cId="3636598438" sldId="256"/>
            <ac:spMk id="8" creationId="{23962611-DFD5-4092-AAFD-559E3DFCE2C9}"/>
          </ac:spMkLst>
        </pc:spChg>
        <pc:spChg chg="add">
          <ac:chgData name="Michał Pyclik" userId="6d1d9512d460d1ef" providerId="LiveId" clId="{AA795EB9-03F7-4704-8CCD-06EC24D91930}" dt="2021-02-22T08:20:43.245" v="18" actId="26606"/>
          <ac:spMkLst>
            <pc:docMk/>
            <pc:sldMk cId="3636598438" sldId="256"/>
            <ac:spMk id="15" creationId="{46F1F2C8-798B-4CCE-A851-94AFAF350BED}"/>
          </ac:spMkLst>
        </pc:spChg>
        <pc:spChg chg="add">
          <ac:chgData name="Michał Pyclik" userId="6d1d9512d460d1ef" providerId="LiveId" clId="{AA795EB9-03F7-4704-8CCD-06EC24D91930}" dt="2021-02-22T08:20:43.245" v="18" actId="26606"/>
          <ac:spMkLst>
            <pc:docMk/>
            <pc:sldMk cId="3636598438" sldId="256"/>
            <ac:spMk id="17" creationId="{755E9CD0-04B0-4A3C-B291-AD913379C713}"/>
          </ac:spMkLst>
        </pc:spChg>
        <pc:spChg chg="add">
          <ac:chgData name="Michał Pyclik" userId="6d1d9512d460d1ef" providerId="LiveId" clId="{AA795EB9-03F7-4704-8CCD-06EC24D91930}" dt="2021-02-22T08:20:43.245" v="18" actId="26606"/>
          <ac:spMkLst>
            <pc:docMk/>
            <pc:sldMk cId="3636598438" sldId="256"/>
            <ac:spMk id="19" creationId="{1DD8BF3B-6066-418C-8D1A-75C5E396FC04}"/>
          </ac:spMkLst>
        </pc:spChg>
        <pc:spChg chg="add">
          <ac:chgData name="Michał Pyclik" userId="6d1d9512d460d1ef" providerId="LiveId" clId="{AA795EB9-03F7-4704-8CCD-06EC24D91930}" dt="2021-02-22T08:20:43.245" v="18" actId="26606"/>
          <ac:spMkLst>
            <pc:docMk/>
            <pc:sldMk cId="3636598438" sldId="256"/>
            <ac:spMk id="21" creationId="{80BC66F9-7A74-4286-AD22-1174052CC22C}"/>
          </ac:spMkLst>
        </pc:spChg>
        <pc:spChg chg="add">
          <ac:chgData name="Michał Pyclik" userId="6d1d9512d460d1ef" providerId="LiveId" clId="{AA795EB9-03F7-4704-8CCD-06EC24D91930}" dt="2021-02-22T08:20:43.245" v="18" actId="26606"/>
          <ac:spMkLst>
            <pc:docMk/>
            <pc:sldMk cId="3636598438" sldId="256"/>
            <ac:spMk id="23" creationId="{D8142CC3-2B5C-48E6-9DF0-6C8ACBAF23EF}"/>
          </ac:spMkLst>
        </pc:spChg>
        <pc:spChg chg="add">
          <ac:chgData name="Michał Pyclik" userId="6d1d9512d460d1ef" providerId="LiveId" clId="{AA795EB9-03F7-4704-8CCD-06EC24D91930}" dt="2021-02-22T08:20:43.245" v="18" actId="26606"/>
          <ac:spMkLst>
            <pc:docMk/>
            <pc:sldMk cId="3636598438" sldId="256"/>
            <ac:spMk id="27" creationId="{46A89C79-8EF3-4AF9-B3D9-59A883F41C83}"/>
          </ac:spMkLst>
        </pc:spChg>
        <pc:spChg chg="add">
          <ac:chgData name="Michał Pyclik" userId="6d1d9512d460d1ef" providerId="LiveId" clId="{AA795EB9-03F7-4704-8CCD-06EC24D91930}" dt="2021-02-22T08:20:43.245" v="18" actId="26606"/>
          <ac:spMkLst>
            <pc:docMk/>
            <pc:sldMk cId="3636598438" sldId="256"/>
            <ac:spMk id="29" creationId="{EFE5CE34-4543-42E5-B82C-1F3D12422CDD}"/>
          </ac:spMkLst>
        </pc:spChg>
        <pc:spChg chg="add">
          <ac:chgData name="Michał Pyclik" userId="6d1d9512d460d1ef" providerId="LiveId" clId="{AA795EB9-03F7-4704-8CCD-06EC24D91930}" dt="2021-02-22T08:20:43.245" v="18" actId="26606"/>
          <ac:spMkLst>
            <pc:docMk/>
            <pc:sldMk cId="3636598438" sldId="256"/>
            <ac:spMk id="31" creationId="{72AF41FE-63D7-4695-81D2-66D2510E4486}"/>
          </ac:spMkLst>
        </pc:spChg>
        <pc:picChg chg="del">
          <ac:chgData name="Michał Pyclik" userId="6d1d9512d460d1ef" providerId="LiveId" clId="{AA795EB9-03F7-4704-8CCD-06EC24D91930}" dt="2021-02-22T08:20:43.245" v="18" actId="26606"/>
          <ac:picMkLst>
            <pc:docMk/>
            <pc:sldMk cId="3636598438" sldId="256"/>
            <ac:picMk id="10" creationId="{2270F1FA-0425-408F-9861-80BF5AFB276D}"/>
          </ac:picMkLst>
        </pc:picChg>
        <pc:cxnChg chg="add">
          <ac:chgData name="Michał Pyclik" userId="6d1d9512d460d1ef" providerId="LiveId" clId="{AA795EB9-03F7-4704-8CCD-06EC24D91930}" dt="2021-02-22T08:20:43.245" v="18" actId="26606"/>
          <ac:cxnSpMkLst>
            <pc:docMk/>
            <pc:sldMk cId="3636598438" sldId="256"/>
            <ac:cxnSpMk id="25" creationId="{7B2D303B-3DD0-4319-9EAD-361847FEC71D}"/>
          </ac:cxnSpMkLst>
        </pc:cxnChg>
      </pc:sldChg>
      <pc:sldChg chg="addSp delSp modSp mod">
        <pc:chgData name="Michał Pyclik" userId="6d1d9512d460d1ef" providerId="LiveId" clId="{AA795EB9-03F7-4704-8CCD-06EC24D91930}" dt="2021-02-22T08:21:56.611" v="181" actId="20577"/>
        <pc:sldMkLst>
          <pc:docMk/>
          <pc:sldMk cId="1166270135" sldId="257"/>
        </pc:sldMkLst>
        <pc:spChg chg="mod">
          <ac:chgData name="Michał Pyclik" userId="6d1d9512d460d1ef" providerId="LiveId" clId="{AA795EB9-03F7-4704-8CCD-06EC24D91930}" dt="2021-02-22T08:20:56.381" v="22" actId="26606"/>
          <ac:spMkLst>
            <pc:docMk/>
            <pc:sldMk cId="1166270135" sldId="257"/>
            <ac:spMk id="2" creationId="{5D3F5FEC-ED95-4A5D-85A1-B4CDC294F0B9}"/>
          </ac:spMkLst>
        </pc:spChg>
        <pc:spChg chg="mod">
          <ac:chgData name="Michał Pyclik" userId="6d1d9512d460d1ef" providerId="LiveId" clId="{AA795EB9-03F7-4704-8CCD-06EC24D91930}" dt="2021-02-22T08:21:56.611" v="181" actId="20577"/>
          <ac:spMkLst>
            <pc:docMk/>
            <pc:sldMk cId="1166270135" sldId="257"/>
            <ac:spMk id="3" creationId="{DB63770A-FD3D-4F81-816A-2DEB60991919}"/>
          </ac:spMkLst>
        </pc:spChg>
        <pc:spChg chg="del">
          <ac:chgData name="Michał Pyclik" userId="6d1d9512d460d1ef" providerId="LiveId" clId="{AA795EB9-03F7-4704-8CCD-06EC24D91930}" dt="2021-02-22T08:20:50.256" v="20" actId="26606"/>
          <ac:spMkLst>
            <pc:docMk/>
            <pc:sldMk cId="1166270135" sldId="257"/>
            <ac:spMk id="71" creationId="{F56F5174-31D9-4DBB-AAB7-A1FD7BDB1352}"/>
          </ac:spMkLst>
        </pc:spChg>
        <pc:spChg chg="del">
          <ac:chgData name="Michał Pyclik" userId="6d1d9512d460d1ef" providerId="LiveId" clId="{AA795EB9-03F7-4704-8CCD-06EC24D91930}" dt="2021-02-22T08:20:50.256" v="20" actId="26606"/>
          <ac:spMkLst>
            <pc:docMk/>
            <pc:sldMk cId="1166270135" sldId="257"/>
            <ac:spMk id="75" creationId="{F9A95BEE-6BB1-4A28-A8E6-A34B2E42EF87}"/>
          </ac:spMkLst>
        </pc:spChg>
        <pc:spChg chg="add">
          <ac:chgData name="Michał Pyclik" userId="6d1d9512d460d1ef" providerId="LiveId" clId="{AA795EB9-03F7-4704-8CCD-06EC24D91930}" dt="2021-02-22T08:20:56.381" v="22" actId="26606"/>
          <ac:spMkLst>
            <pc:docMk/>
            <pc:sldMk cId="1166270135" sldId="257"/>
            <ac:spMk id="90" creationId="{907EF6B7-1338-4443-8C46-6A318D952DFD}"/>
          </ac:spMkLst>
        </pc:spChg>
        <pc:spChg chg="add">
          <ac:chgData name="Michał Pyclik" userId="6d1d9512d460d1ef" providerId="LiveId" clId="{AA795EB9-03F7-4704-8CCD-06EC24D91930}" dt="2021-02-22T08:20:56.381" v="22" actId="26606"/>
          <ac:spMkLst>
            <pc:docMk/>
            <pc:sldMk cId="1166270135" sldId="257"/>
            <ac:spMk id="92" creationId="{DAAE4CDD-124C-4DCF-9584-B6033B545DD5}"/>
          </ac:spMkLst>
        </pc:spChg>
        <pc:spChg chg="add">
          <ac:chgData name="Michał Pyclik" userId="6d1d9512d460d1ef" providerId="LiveId" clId="{AA795EB9-03F7-4704-8CCD-06EC24D91930}" dt="2021-02-22T08:20:56.381" v="22" actId="26606"/>
          <ac:spMkLst>
            <pc:docMk/>
            <pc:sldMk cId="1166270135" sldId="257"/>
            <ac:spMk id="94" creationId="{081E4A58-353D-44AE-B2FC-2A74E2E400F7}"/>
          </ac:spMkLst>
        </pc:spChg>
        <pc:spChg chg="add del">
          <ac:chgData name="Michał Pyclik" userId="6d1d9512d460d1ef" providerId="LiveId" clId="{AA795EB9-03F7-4704-8CCD-06EC24D91930}" dt="2021-02-22T08:20:56.381" v="22" actId="26606"/>
          <ac:spMkLst>
            <pc:docMk/>
            <pc:sldMk cId="1166270135" sldId="257"/>
            <ac:spMk id="135" creationId="{6A84B152-3496-4C52-AF08-97AFFC09DD2C}"/>
          </ac:spMkLst>
        </pc:spChg>
        <pc:spChg chg="add del">
          <ac:chgData name="Michał Pyclik" userId="6d1d9512d460d1ef" providerId="LiveId" clId="{AA795EB9-03F7-4704-8CCD-06EC24D91930}" dt="2021-02-22T08:20:56.381" v="22" actId="26606"/>
          <ac:spMkLst>
            <pc:docMk/>
            <pc:sldMk cId="1166270135" sldId="257"/>
            <ac:spMk id="137" creationId="{6B2ADB95-0FA3-4BD7-A8AC-89D014A83E5B}"/>
          </ac:spMkLst>
        </pc:spChg>
        <pc:spChg chg="add del">
          <ac:chgData name="Michał Pyclik" userId="6d1d9512d460d1ef" providerId="LiveId" clId="{AA795EB9-03F7-4704-8CCD-06EC24D91930}" dt="2021-02-22T08:20:56.381" v="22" actId="26606"/>
          <ac:spMkLst>
            <pc:docMk/>
            <pc:sldMk cId="1166270135" sldId="257"/>
            <ac:spMk id="139" creationId="{C924DBCE-E731-4B22-8181-A39C1D86276C}"/>
          </ac:spMkLst>
        </pc:spChg>
        <pc:spChg chg="add del">
          <ac:chgData name="Michał Pyclik" userId="6d1d9512d460d1ef" providerId="LiveId" clId="{AA795EB9-03F7-4704-8CCD-06EC24D91930}" dt="2021-02-22T08:20:56.381" v="22" actId="26606"/>
          <ac:spMkLst>
            <pc:docMk/>
            <pc:sldMk cId="1166270135" sldId="257"/>
            <ac:spMk id="141" creationId="{4CBF9756-6AC8-4C65-84DF-56FBFFA1D873}"/>
          </ac:spMkLst>
        </pc:spChg>
        <pc:spChg chg="add del">
          <ac:chgData name="Michał Pyclik" userId="6d1d9512d460d1ef" providerId="LiveId" clId="{AA795EB9-03F7-4704-8CCD-06EC24D91930}" dt="2021-02-22T08:20:56.381" v="22" actId="26606"/>
          <ac:spMkLst>
            <pc:docMk/>
            <pc:sldMk cId="1166270135" sldId="257"/>
            <ac:spMk id="143" creationId="{2D385988-EAAF-4C27-AF8A-2BFBECAF3D4F}"/>
          </ac:spMkLst>
        </pc:spChg>
        <pc:spChg chg="add del">
          <ac:chgData name="Michał Pyclik" userId="6d1d9512d460d1ef" providerId="LiveId" clId="{AA795EB9-03F7-4704-8CCD-06EC24D91930}" dt="2021-02-22T08:20:56.381" v="22" actId="26606"/>
          <ac:spMkLst>
            <pc:docMk/>
            <pc:sldMk cId="1166270135" sldId="257"/>
            <ac:spMk id="147" creationId="{B621D332-7329-4994-8836-C429A51B7549}"/>
          </ac:spMkLst>
        </pc:spChg>
        <pc:spChg chg="add del">
          <ac:chgData name="Michał Pyclik" userId="6d1d9512d460d1ef" providerId="LiveId" clId="{AA795EB9-03F7-4704-8CCD-06EC24D91930}" dt="2021-02-22T08:20:56.381" v="22" actId="26606"/>
          <ac:spMkLst>
            <pc:docMk/>
            <pc:sldMk cId="1166270135" sldId="257"/>
            <ac:spMk id="149" creationId="{2D20F754-35A9-4508-BE3C-C59996D1437B}"/>
          </ac:spMkLst>
        </pc:spChg>
        <pc:picChg chg="del">
          <ac:chgData name="Michał Pyclik" userId="6d1d9512d460d1ef" providerId="LiveId" clId="{AA795EB9-03F7-4704-8CCD-06EC24D91930}" dt="2021-02-22T08:20:50.256" v="20" actId="26606"/>
          <ac:picMkLst>
            <pc:docMk/>
            <pc:sldMk cId="1166270135" sldId="257"/>
            <ac:picMk id="73" creationId="{AE113210-7872-481A-ADE6-3A05CCAF5EB2}"/>
          </ac:picMkLst>
        </pc:picChg>
        <pc:picChg chg="del mod ord">
          <ac:chgData name="Michał Pyclik" userId="6d1d9512d460d1ef" providerId="LiveId" clId="{AA795EB9-03F7-4704-8CCD-06EC24D91930}" dt="2021-02-22T08:20:51.758" v="21" actId="478"/>
          <ac:picMkLst>
            <pc:docMk/>
            <pc:sldMk cId="1166270135" sldId="257"/>
            <ac:picMk id="1026" creationId="{7847D30C-4EA4-486C-A49C-CCB4F89CFA34}"/>
          </ac:picMkLst>
        </pc:picChg>
        <pc:cxnChg chg="add del">
          <ac:chgData name="Michał Pyclik" userId="6d1d9512d460d1ef" providerId="LiveId" clId="{AA795EB9-03F7-4704-8CCD-06EC24D91930}" dt="2021-02-22T08:20:56.381" v="22" actId="26606"/>
          <ac:cxnSpMkLst>
            <pc:docMk/>
            <pc:sldMk cId="1166270135" sldId="257"/>
            <ac:cxnSpMk id="145" creationId="{43621FD4-D14D-45D5-9A57-9A2DE5EA59C0}"/>
          </ac:cxnSpMkLst>
        </pc:cxnChg>
      </pc:sldChg>
      <pc:sldChg chg="addSp delSp modSp mod">
        <pc:chgData name="Michał Pyclik" userId="6d1d9512d460d1ef" providerId="LiveId" clId="{AA795EB9-03F7-4704-8CCD-06EC24D91930}" dt="2021-02-22T08:22:11.131" v="182" actId="26606"/>
        <pc:sldMkLst>
          <pc:docMk/>
          <pc:sldMk cId="678220985" sldId="260"/>
        </pc:sldMkLst>
        <pc:spChg chg="mod">
          <ac:chgData name="Michał Pyclik" userId="6d1d9512d460d1ef" providerId="LiveId" clId="{AA795EB9-03F7-4704-8CCD-06EC24D91930}" dt="2021-02-22T08:22:11.131" v="182" actId="26606"/>
          <ac:spMkLst>
            <pc:docMk/>
            <pc:sldMk cId="678220985" sldId="260"/>
            <ac:spMk id="2" creationId="{5D3F5FEC-ED95-4A5D-85A1-B4CDC294F0B9}"/>
          </ac:spMkLst>
        </pc:spChg>
        <pc:spChg chg="mod">
          <ac:chgData name="Michał Pyclik" userId="6d1d9512d460d1ef" providerId="LiveId" clId="{AA795EB9-03F7-4704-8CCD-06EC24D91930}" dt="2021-02-22T08:22:11.131" v="182" actId="26606"/>
          <ac:spMkLst>
            <pc:docMk/>
            <pc:sldMk cId="678220985" sldId="260"/>
            <ac:spMk id="3" creationId="{DB63770A-FD3D-4F81-816A-2DEB60991919}"/>
          </ac:spMkLst>
        </pc:spChg>
        <pc:spChg chg="del">
          <ac:chgData name="Michał Pyclik" userId="6d1d9512d460d1ef" providerId="LiveId" clId="{AA795EB9-03F7-4704-8CCD-06EC24D91930}" dt="2021-02-22T08:22:11.131" v="182" actId="26606"/>
          <ac:spMkLst>
            <pc:docMk/>
            <pc:sldMk cId="678220985" sldId="260"/>
            <ac:spMk id="16" creationId="{4351DFE5-F63D-4BE0-BDA9-E3EB88F01AA5}"/>
          </ac:spMkLst>
        </pc:spChg>
        <pc:spChg chg="add">
          <ac:chgData name="Michał Pyclik" userId="6d1d9512d460d1ef" providerId="LiveId" clId="{AA795EB9-03F7-4704-8CCD-06EC24D91930}" dt="2021-02-22T08:22:11.131" v="182" actId="26606"/>
          <ac:spMkLst>
            <pc:docMk/>
            <pc:sldMk cId="678220985" sldId="260"/>
            <ac:spMk id="23" creationId="{907EF6B7-1338-4443-8C46-6A318D952DFD}"/>
          </ac:spMkLst>
        </pc:spChg>
        <pc:spChg chg="add">
          <ac:chgData name="Michał Pyclik" userId="6d1d9512d460d1ef" providerId="LiveId" clId="{AA795EB9-03F7-4704-8CCD-06EC24D91930}" dt="2021-02-22T08:22:11.131" v="182" actId="26606"/>
          <ac:spMkLst>
            <pc:docMk/>
            <pc:sldMk cId="678220985" sldId="260"/>
            <ac:spMk id="25" creationId="{DAAE4CDD-124C-4DCF-9584-B6033B545DD5}"/>
          </ac:spMkLst>
        </pc:spChg>
        <pc:spChg chg="add">
          <ac:chgData name="Michał Pyclik" userId="6d1d9512d460d1ef" providerId="LiveId" clId="{AA795EB9-03F7-4704-8CCD-06EC24D91930}" dt="2021-02-22T08:22:11.131" v="182" actId="26606"/>
          <ac:spMkLst>
            <pc:docMk/>
            <pc:sldMk cId="678220985" sldId="260"/>
            <ac:spMk id="27" creationId="{081E4A58-353D-44AE-B2FC-2A74E2E400F7}"/>
          </ac:spMkLst>
        </pc:spChg>
        <pc:picChg chg="del">
          <ac:chgData name="Michał Pyclik" userId="6d1d9512d460d1ef" providerId="LiveId" clId="{AA795EB9-03F7-4704-8CCD-06EC24D91930}" dt="2021-02-22T08:22:11.131" v="182" actId="26606"/>
          <ac:picMkLst>
            <pc:docMk/>
            <pc:sldMk cId="678220985" sldId="260"/>
            <ac:picMk id="18" creationId="{3AA16612-ACD2-4A16-8F2B-4514FD6BF28F}"/>
          </ac:picMkLst>
        </pc:picChg>
      </pc:sldChg>
      <pc:sldChg chg="addSp delSp modSp mod">
        <pc:chgData name="Michał Pyclik" userId="6d1d9512d460d1ef" providerId="LiveId" clId="{AA795EB9-03F7-4704-8CCD-06EC24D91930}" dt="2021-02-22T08:22:29.061" v="184" actId="14100"/>
        <pc:sldMkLst>
          <pc:docMk/>
          <pc:sldMk cId="2773020274" sldId="261"/>
        </pc:sldMkLst>
        <pc:spChg chg="del">
          <ac:chgData name="Michał Pyclik" userId="6d1d9512d460d1ef" providerId="LiveId" clId="{AA795EB9-03F7-4704-8CCD-06EC24D91930}" dt="2021-02-22T08:22:24.756" v="183" actId="26606"/>
          <ac:spMkLst>
            <pc:docMk/>
            <pc:sldMk cId="2773020274" sldId="261"/>
            <ac:spMk id="27" creationId="{4351DFE5-F63D-4BE0-BDA9-E3EB88F01AA5}"/>
          </ac:spMkLst>
        </pc:spChg>
        <pc:spChg chg="add">
          <ac:chgData name="Michał Pyclik" userId="6d1d9512d460d1ef" providerId="LiveId" clId="{AA795EB9-03F7-4704-8CCD-06EC24D91930}" dt="2021-02-22T08:22:24.756" v="183" actId="26606"/>
          <ac:spMkLst>
            <pc:docMk/>
            <pc:sldMk cId="2773020274" sldId="261"/>
            <ac:spMk id="34" creationId="{738F59A4-4431-460D-8E49-6E65C189A566}"/>
          </ac:spMkLst>
        </pc:spChg>
        <pc:grpChg chg="add">
          <ac:chgData name="Michał Pyclik" userId="6d1d9512d460d1ef" providerId="LiveId" clId="{AA795EB9-03F7-4704-8CCD-06EC24D91930}" dt="2021-02-22T08:22:24.756" v="183" actId="26606"/>
          <ac:grpSpMkLst>
            <pc:docMk/>
            <pc:sldMk cId="2773020274" sldId="261"/>
            <ac:grpSpMk id="36" creationId="{8A919B9C-5C01-47E4-B2F2-45F589208ABF}"/>
          </ac:grpSpMkLst>
        </pc:grpChg>
        <pc:graphicFrameChg chg="mod modGraphic">
          <ac:chgData name="Michał Pyclik" userId="6d1d9512d460d1ef" providerId="LiveId" clId="{AA795EB9-03F7-4704-8CCD-06EC24D91930}" dt="2021-02-22T08:22:29.061" v="184" actId="14100"/>
          <ac:graphicFrameMkLst>
            <pc:docMk/>
            <pc:sldMk cId="2773020274" sldId="261"/>
            <ac:graphicFrameMk id="29" creationId="{EC5F377D-9E4C-41A4-B95E-873CCE600BD8}"/>
          </ac:graphicFrameMkLst>
        </pc:graphicFrameChg>
        <pc:picChg chg="del">
          <ac:chgData name="Michał Pyclik" userId="6d1d9512d460d1ef" providerId="LiveId" clId="{AA795EB9-03F7-4704-8CCD-06EC24D91930}" dt="2021-02-22T08:22:24.756" v="183" actId="26606"/>
          <ac:picMkLst>
            <pc:docMk/>
            <pc:sldMk cId="2773020274" sldId="261"/>
            <ac:picMk id="28" creationId="{3AA16612-ACD2-4A16-8F2B-4514FD6BF28F}"/>
          </ac:picMkLst>
        </pc:picChg>
      </pc:sldChg>
      <pc:sldChg chg="addSp delSp modSp mod">
        <pc:chgData name="Michał Pyclik" userId="6d1d9512d460d1ef" providerId="LiveId" clId="{AA795EB9-03F7-4704-8CCD-06EC24D91930}" dt="2021-02-22T08:25:29.011" v="531" actId="20577"/>
        <pc:sldMkLst>
          <pc:docMk/>
          <pc:sldMk cId="3529883448" sldId="262"/>
        </pc:sldMkLst>
        <pc:spChg chg="mod">
          <ac:chgData name="Michał Pyclik" userId="6d1d9512d460d1ef" providerId="LiveId" clId="{AA795EB9-03F7-4704-8CCD-06EC24D91930}" dt="2021-02-22T08:22:48.716" v="188" actId="26606"/>
          <ac:spMkLst>
            <pc:docMk/>
            <pc:sldMk cId="3529883448" sldId="262"/>
            <ac:spMk id="2" creationId="{5D3F5FEC-ED95-4A5D-85A1-B4CDC294F0B9}"/>
          </ac:spMkLst>
        </pc:spChg>
        <pc:spChg chg="mod">
          <ac:chgData name="Michał Pyclik" userId="6d1d9512d460d1ef" providerId="LiveId" clId="{AA795EB9-03F7-4704-8CCD-06EC24D91930}" dt="2021-02-22T08:25:29.011" v="531" actId="20577"/>
          <ac:spMkLst>
            <pc:docMk/>
            <pc:sldMk cId="3529883448" sldId="262"/>
            <ac:spMk id="3" creationId="{DB63770A-FD3D-4F81-816A-2DEB60991919}"/>
          </ac:spMkLst>
        </pc:spChg>
        <pc:spChg chg="add">
          <ac:chgData name="Michał Pyclik" userId="6d1d9512d460d1ef" providerId="LiveId" clId="{AA795EB9-03F7-4704-8CCD-06EC24D91930}" dt="2021-02-22T08:22:48.716" v="188" actId="26606"/>
          <ac:spMkLst>
            <pc:docMk/>
            <pc:sldMk cId="3529883448" sldId="262"/>
            <ac:spMk id="76" creationId="{907EF6B7-1338-4443-8C46-6A318D952DFD}"/>
          </ac:spMkLst>
        </pc:spChg>
        <pc:spChg chg="add">
          <ac:chgData name="Michał Pyclik" userId="6d1d9512d460d1ef" providerId="LiveId" clId="{AA795EB9-03F7-4704-8CCD-06EC24D91930}" dt="2021-02-22T08:22:48.716" v="188" actId="26606"/>
          <ac:spMkLst>
            <pc:docMk/>
            <pc:sldMk cId="3529883448" sldId="262"/>
            <ac:spMk id="78" creationId="{DAAE4CDD-124C-4DCF-9584-B6033B545DD5}"/>
          </ac:spMkLst>
        </pc:spChg>
        <pc:spChg chg="add">
          <ac:chgData name="Michał Pyclik" userId="6d1d9512d460d1ef" providerId="LiveId" clId="{AA795EB9-03F7-4704-8CCD-06EC24D91930}" dt="2021-02-22T08:22:48.716" v="188" actId="26606"/>
          <ac:spMkLst>
            <pc:docMk/>
            <pc:sldMk cId="3529883448" sldId="262"/>
            <ac:spMk id="80" creationId="{081E4A58-353D-44AE-B2FC-2A74E2E400F7}"/>
          </ac:spMkLst>
        </pc:spChg>
        <pc:picChg chg="del">
          <ac:chgData name="Michał Pyclik" userId="6d1d9512d460d1ef" providerId="LiveId" clId="{AA795EB9-03F7-4704-8CCD-06EC24D91930}" dt="2021-02-22T08:22:40.951" v="185" actId="478"/>
          <ac:picMkLst>
            <pc:docMk/>
            <pc:sldMk cId="3529883448" sldId="262"/>
            <ac:picMk id="2050" creationId="{F903CADE-DAEF-442B-BE49-412531639072}"/>
          </ac:picMkLst>
        </pc:picChg>
        <pc:cxnChg chg="del">
          <ac:chgData name="Michał Pyclik" userId="6d1d9512d460d1ef" providerId="LiveId" clId="{AA795EB9-03F7-4704-8CCD-06EC24D91930}" dt="2021-02-22T08:22:48.716" v="188" actId="26606"/>
          <ac:cxnSpMkLst>
            <pc:docMk/>
            <pc:sldMk cId="3529883448" sldId="262"/>
            <ac:cxnSpMk id="71" creationId="{A7F400EE-A8A5-48AF-B4D6-291B52C6F0B0}"/>
          </ac:cxnSpMkLst>
        </pc:cxnChg>
      </pc:sldChg>
      <pc:sldChg chg="del">
        <pc:chgData name="Michał Pyclik" userId="6d1d9512d460d1ef" providerId="LiveId" clId="{AA795EB9-03F7-4704-8CCD-06EC24D91930}" dt="2021-02-22T08:25:33.188" v="532" actId="47"/>
        <pc:sldMkLst>
          <pc:docMk/>
          <pc:sldMk cId="1375948533" sldId="263"/>
        </pc:sldMkLst>
      </pc:sldChg>
      <pc:sldChg chg="modSp mod">
        <pc:chgData name="Michał Pyclik" userId="6d1d9512d460d1ef" providerId="LiveId" clId="{AA795EB9-03F7-4704-8CCD-06EC24D91930}" dt="2021-02-22T08:43:32.699" v="1939" actId="313"/>
        <pc:sldMkLst>
          <pc:docMk/>
          <pc:sldMk cId="317403593" sldId="267"/>
        </pc:sldMkLst>
        <pc:graphicFrameChg chg="mod modGraphic">
          <ac:chgData name="Michał Pyclik" userId="6d1d9512d460d1ef" providerId="LiveId" clId="{AA795EB9-03F7-4704-8CCD-06EC24D91930}" dt="2021-02-22T08:43:32.699" v="1939" actId="313"/>
          <ac:graphicFrameMkLst>
            <pc:docMk/>
            <pc:sldMk cId="317403593" sldId="267"/>
            <ac:graphicFrameMk id="4" creationId="{2DAC36D0-22D1-4339-A80C-E12B8AC26343}"/>
          </ac:graphicFrameMkLst>
        </pc:graphicFrameChg>
      </pc:sldChg>
      <pc:sldChg chg="modSp mod">
        <pc:chgData name="Michał Pyclik" userId="6d1d9512d460d1ef" providerId="LiveId" clId="{AA795EB9-03F7-4704-8CCD-06EC24D91930}" dt="2021-02-22T08:44:22.563" v="1948" actId="1076"/>
        <pc:sldMkLst>
          <pc:docMk/>
          <pc:sldMk cId="7603465" sldId="268"/>
        </pc:sldMkLst>
        <pc:graphicFrameChg chg="mod">
          <ac:chgData name="Michał Pyclik" userId="6d1d9512d460d1ef" providerId="LiveId" clId="{AA795EB9-03F7-4704-8CCD-06EC24D91930}" dt="2021-02-22T08:44:22.563" v="1948" actId="1076"/>
          <ac:graphicFrameMkLst>
            <pc:docMk/>
            <pc:sldMk cId="7603465" sldId="268"/>
            <ac:graphicFrameMk id="5" creationId="{74A04B68-57E9-4FCE-B704-596A0C78503A}"/>
          </ac:graphicFrameMkLst>
        </pc:graphicFrameChg>
      </pc:sldChg>
      <pc:sldChg chg="addSp delSp modSp mod">
        <pc:chgData name="Michał Pyclik" userId="6d1d9512d460d1ef" providerId="LiveId" clId="{AA795EB9-03F7-4704-8CCD-06EC24D91930}" dt="2021-02-22T08:45:05.752" v="2046" actId="20577"/>
        <pc:sldMkLst>
          <pc:docMk/>
          <pc:sldMk cId="163805568" sldId="269"/>
        </pc:sldMkLst>
        <pc:spChg chg="mod">
          <ac:chgData name="Michał Pyclik" userId="6d1d9512d460d1ef" providerId="LiveId" clId="{AA795EB9-03F7-4704-8CCD-06EC24D91930}" dt="2021-02-22T08:44:30.738" v="1950" actId="26606"/>
          <ac:spMkLst>
            <pc:docMk/>
            <pc:sldMk cId="163805568" sldId="269"/>
            <ac:spMk id="2" creationId="{CAF01737-518B-4FF8-9E90-5C43C3F3688A}"/>
          </ac:spMkLst>
        </pc:spChg>
        <pc:spChg chg="mod">
          <ac:chgData name="Michał Pyclik" userId="6d1d9512d460d1ef" providerId="LiveId" clId="{AA795EB9-03F7-4704-8CCD-06EC24D91930}" dt="2021-02-22T08:45:05.752" v="2046" actId="20577"/>
          <ac:spMkLst>
            <pc:docMk/>
            <pc:sldMk cId="163805568" sldId="269"/>
            <ac:spMk id="3" creationId="{1436EBC3-D4D5-4A89-9B48-F7A4500A65B7}"/>
          </ac:spMkLst>
        </pc:spChg>
        <pc:spChg chg="del">
          <ac:chgData name="Michał Pyclik" userId="6d1d9512d460d1ef" providerId="LiveId" clId="{AA795EB9-03F7-4704-8CCD-06EC24D91930}" dt="2021-02-22T08:44:30.738" v="1950" actId="26606"/>
          <ac:spMkLst>
            <pc:docMk/>
            <pc:sldMk cId="163805568" sldId="269"/>
            <ac:spMk id="71" creationId="{F56F5174-31D9-4DBB-AAB7-A1FD7BDB1352}"/>
          </ac:spMkLst>
        </pc:spChg>
        <pc:spChg chg="del">
          <ac:chgData name="Michał Pyclik" userId="6d1d9512d460d1ef" providerId="LiveId" clId="{AA795EB9-03F7-4704-8CCD-06EC24D91930}" dt="2021-02-22T08:44:30.738" v="1950" actId="26606"/>
          <ac:spMkLst>
            <pc:docMk/>
            <pc:sldMk cId="163805568" sldId="269"/>
            <ac:spMk id="75" creationId="{F9A95BEE-6BB1-4A28-A8E6-A34B2E42EF87}"/>
          </ac:spMkLst>
        </pc:spChg>
        <pc:spChg chg="add">
          <ac:chgData name="Michał Pyclik" userId="6d1d9512d460d1ef" providerId="LiveId" clId="{AA795EB9-03F7-4704-8CCD-06EC24D91930}" dt="2021-02-22T08:44:30.738" v="1950" actId="26606"/>
          <ac:spMkLst>
            <pc:docMk/>
            <pc:sldMk cId="163805568" sldId="269"/>
            <ac:spMk id="80" creationId="{907EF6B7-1338-4443-8C46-6A318D952DFD}"/>
          </ac:spMkLst>
        </pc:spChg>
        <pc:spChg chg="add">
          <ac:chgData name="Michał Pyclik" userId="6d1d9512d460d1ef" providerId="LiveId" clId="{AA795EB9-03F7-4704-8CCD-06EC24D91930}" dt="2021-02-22T08:44:30.738" v="1950" actId="26606"/>
          <ac:spMkLst>
            <pc:docMk/>
            <pc:sldMk cId="163805568" sldId="269"/>
            <ac:spMk id="82" creationId="{DAAE4CDD-124C-4DCF-9584-B6033B545DD5}"/>
          </ac:spMkLst>
        </pc:spChg>
        <pc:spChg chg="add">
          <ac:chgData name="Michał Pyclik" userId="6d1d9512d460d1ef" providerId="LiveId" clId="{AA795EB9-03F7-4704-8CCD-06EC24D91930}" dt="2021-02-22T08:44:30.738" v="1950" actId="26606"/>
          <ac:spMkLst>
            <pc:docMk/>
            <pc:sldMk cId="163805568" sldId="269"/>
            <ac:spMk id="84" creationId="{081E4A58-353D-44AE-B2FC-2A74E2E400F7}"/>
          </ac:spMkLst>
        </pc:spChg>
        <pc:picChg chg="del">
          <ac:chgData name="Michał Pyclik" userId="6d1d9512d460d1ef" providerId="LiveId" clId="{AA795EB9-03F7-4704-8CCD-06EC24D91930}" dt="2021-02-22T08:44:30.738" v="1950" actId="26606"/>
          <ac:picMkLst>
            <pc:docMk/>
            <pc:sldMk cId="163805568" sldId="269"/>
            <ac:picMk id="73" creationId="{AE113210-7872-481A-ADE6-3A05CCAF5EB2}"/>
          </ac:picMkLst>
        </pc:picChg>
        <pc:picChg chg="del">
          <ac:chgData name="Michał Pyclik" userId="6d1d9512d460d1ef" providerId="LiveId" clId="{AA795EB9-03F7-4704-8CCD-06EC24D91930}" dt="2021-02-22T08:44:26.433" v="1949" actId="478"/>
          <ac:picMkLst>
            <pc:docMk/>
            <pc:sldMk cId="163805568" sldId="269"/>
            <ac:picMk id="12290" creationId="{049A0BED-4C0B-434A-B2D3-AA53B5EB1C61}"/>
          </ac:picMkLst>
        </pc:picChg>
      </pc:sldChg>
      <pc:sldChg chg="modSp">
        <pc:chgData name="Michał Pyclik" userId="6d1d9512d460d1ef" providerId="LiveId" clId="{AA795EB9-03F7-4704-8CCD-06EC24D91930}" dt="2021-02-22T08:41:05.449" v="1695" actId="20577"/>
        <pc:sldMkLst>
          <pc:docMk/>
          <pc:sldMk cId="3786083237" sldId="283"/>
        </pc:sldMkLst>
        <pc:graphicFrameChg chg="mod">
          <ac:chgData name="Michał Pyclik" userId="6d1d9512d460d1ef" providerId="LiveId" clId="{AA795EB9-03F7-4704-8CCD-06EC24D91930}" dt="2021-02-22T08:41:05.449" v="1695" actId="20577"/>
          <ac:graphicFrameMkLst>
            <pc:docMk/>
            <pc:sldMk cId="3786083237" sldId="283"/>
            <ac:graphicFrameMk id="2" creationId="{9D30251B-198A-448C-B0CE-2DAE16F92312}"/>
          </ac:graphicFrameMkLst>
        </pc:graphicFrameChg>
      </pc:sldChg>
      <pc:sldChg chg="addSp delSp modSp mod">
        <pc:chgData name="Michał Pyclik" userId="6d1d9512d460d1ef" providerId="LiveId" clId="{AA795EB9-03F7-4704-8CCD-06EC24D91930}" dt="2021-02-22T08:35:38.962" v="1385" actId="20577"/>
        <pc:sldMkLst>
          <pc:docMk/>
          <pc:sldMk cId="39300856" sldId="284"/>
        </pc:sldMkLst>
        <pc:spChg chg="mod">
          <ac:chgData name="Michał Pyclik" userId="6d1d9512d460d1ef" providerId="LiveId" clId="{AA795EB9-03F7-4704-8CCD-06EC24D91930}" dt="2021-02-22T08:32:51.232" v="1251" actId="26606"/>
          <ac:spMkLst>
            <pc:docMk/>
            <pc:sldMk cId="39300856" sldId="284"/>
            <ac:spMk id="2" creationId="{4358A3FF-F177-4159-8663-8B3FAB10D6C5}"/>
          </ac:spMkLst>
        </pc:spChg>
        <pc:spChg chg="add del">
          <ac:chgData name="Michał Pyclik" userId="6d1d9512d460d1ef" providerId="LiveId" clId="{AA795EB9-03F7-4704-8CCD-06EC24D91930}" dt="2021-02-22T08:32:18.441" v="1247" actId="26606"/>
          <ac:spMkLst>
            <pc:docMk/>
            <pc:sldMk cId="39300856" sldId="284"/>
            <ac:spMk id="17" creationId="{738F59A4-4431-460D-8E49-6E65C189A566}"/>
          </ac:spMkLst>
        </pc:spChg>
        <pc:spChg chg="add del">
          <ac:chgData name="Michał Pyclik" userId="6d1d9512d460d1ef" providerId="LiveId" clId="{AA795EB9-03F7-4704-8CCD-06EC24D91930}" dt="2021-02-22T08:32:51.232" v="1251" actId="26606"/>
          <ac:spMkLst>
            <pc:docMk/>
            <pc:sldMk cId="39300856" sldId="284"/>
            <ac:spMk id="27" creationId="{DB304A14-32D0-4873-B914-423ED7B8DAFD}"/>
          </ac:spMkLst>
        </pc:spChg>
        <pc:spChg chg="add del">
          <ac:chgData name="Michał Pyclik" userId="6d1d9512d460d1ef" providerId="LiveId" clId="{AA795EB9-03F7-4704-8CCD-06EC24D91930}" dt="2021-02-22T08:32:51.232" v="1251" actId="26606"/>
          <ac:spMkLst>
            <pc:docMk/>
            <pc:sldMk cId="39300856" sldId="284"/>
            <ac:spMk id="29" creationId="{1D460C86-854F-4FB3-ABC2-E823D8FEB9DB}"/>
          </ac:spMkLst>
        </pc:spChg>
        <pc:spChg chg="add del">
          <ac:chgData name="Michał Pyclik" userId="6d1d9512d460d1ef" providerId="LiveId" clId="{AA795EB9-03F7-4704-8CCD-06EC24D91930}" dt="2021-02-22T08:32:51.232" v="1251" actId="26606"/>
          <ac:spMkLst>
            <pc:docMk/>
            <pc:sldMk cId="39300856" sldId="284"/>
            <ac:spMk id="31" creationId="{BB48116A-278A-4CC5-89D3-9DE8E8FF1245}"/>
          </ac:spMkLst>
        </pc:spChg>
        <pc:spChg chg="add">
          <ac:chgData name="Michał Pyclik" userId="6d1d9512d460d1ef" providerId="LiveId" clId="{AA795EB9-03F7-4704-8CCD-06EC24D91930}" dt="2021-02-22T08:32:51.232" v="1251" actId="26606"/>
          <ac:spMkLst>
            <pc:docMk/>
            <pc:sldMk cId="39300856" sldId="284"/>
            <ac:spMk id="36" creationId="{6C4028FD-8BAA-4A19-BFDE-594D991B7552}"/>
          </ac:spMkLst>
        </pc:spChg>
        <pc:grpChg chg="add del">
          <ac:chgData name="Michał Pyclik" userId="6d1d9512d460d1ef" providerId="LiveId" clId="{AA795EB9-03F7-4704-8CCD-06EC24D91930}" dt="2021-02-22T08:32:18.441" v="1247" actId="26606"/>
          <ac:grpSpMkLst>
            <pc:docMk/>
            <pc:sldMk cId="39300856" sldId="284"/>
            <ac:grpSpMk id="19" creationId="{8A919B9C-5C01-47E4-B2F2-45F589208ABF}"/>
          </ac:grpSpMkLst>
        </pc:grpChg>
        <pc:graphicFrameChg chg="mod ord modGraphic">
          <ac:chgData name="Michał Pyclik" userId="6d1d9512d460d1ef" providerId="LiveId" clId="{AA795EB9-03F7-4704-8CCD-06EC24D91930}" dt="2021-02-22T08:35:38.962" v="1385" actId="20577"/>
          <ac:graphicFrameMkLst>
            <pc:docMk/>
            <pc:sldMk cId="39300856" sldId="284"/>
            <ac:graphicFrameMk id="6" creationId="{F09277A2-25A7-43A4-80C6-D79664AEEEE5}"/>
          </ac:graphicFrameMkLst>
        </pc:graphicFrameChg>
        <pc:picChg chg="del">
          <ac:chgData name="Michał Pyclik" userId="6d1d9512d460d1ef" providerId="LiveId" clId="{AA795EB9-03F7-4704-8CCD-06EC24D91930}" dt="2021-02-22T08:31:22.262" v="1241" actId="478"/>
          <ac:picMkLst>
            <pc:docMk/>
            <pc:sldMk cId="39300856" sldId="284"/>
            <ac:picMk id="7" creationId="{77389250-B766-493E-B0CF-A700079C20D8}"/>
          </ac:picMkLst>
        </pc:picChg>
        <pc:picChg chg="del">
          <ac:chgData name="Michał Pyclik" userId="6d1d9512d460d1ef" providerId="LiveId" clId="{AA795EB9-03F7-4704-8CCD-06EC24D91930}" dt="2021-02-22T08:31:33.617" v="1242" actId="26606"/>
          <ac:picMkLst>
            <pc:docMk/>
            <pc:sldMk cId="39300856" sldId="284"/>
            <ac:picMk id="12" creationId="{54DDEBDD-D8BD-41A6-8A0D-B00E3768B0F9}"/>
          </ac:picMkLst>
        </pc:picChg>
        <pc:picChg chg="add del">
          <ac:chgData name="Michał Pyclik" userId="6d1d9512d460d1ef" providerId="LiveId" clId="{AA795EB9-03F7-4704-8CCD-06EC24D91930}" dt="2021-02-22T08:32:24.592" v="1248" actId="478"/>
          <ac:picMkLst>
            <pc:docMk/>
            <pc:sldMk cId="39300856" sldId="284"/>
            <ac:picMk id="23" creationId="{3F369093-9E88-4E74-854B-5568E2DB2B45}"/>
          </ac:picMkLst>
        </pc:picChg>
      </pc:sldChg>
      <pc:sldChg chg="delSp modSp mod">
        <pc:chgData name="Michał Pyclik" userId="6d1d9512d460d1ef" providerId="LiveId" clId="{AA795EB9-03F7-4704-8CCD-06EC24D91930}" dt="2021-02-22T08:40:22.203" v="1689" actId="20577"/>
        <pc:sldMkLst>
          <pc:docMk/>
          <pc:sldMk cId="2033026073" sldId="285"/>
        </pc:sldMkLst>
        <pc:graphicFrameChg chg="mod">
          <ac:chgData name="Michał Pyclik" userId="6d1d9512d460d1ef" providerId="LiveId" clId="{AA795EB9-03F7-4704-8CCD-06EC24D91930}" dt="2021-02-22T08:40:22.203" v="1689" actId="20577"/>
          <ac:graphicFrameMkLst>
            <pc:docMk/>
            <pc:sldMk cId="2033026073" sldId="285"/>
            <ac:graphicFrameMk id="6" creationId="{F09277A2-25A7-43A4-80C6-D79664AEEEE5}"/>
          </ac:graphicFrameMkLst>
        </pc:graphicFrameChg>
        <pc:picChg chg="del">
          <ac:chgData name="Michał Pyclik" userId="6d1d9512d460d1ef" providerId="LiveId" clId="{AA795EB9-03F7-4704-8CCD-06EC24D91930}" dt="2021-02-22T08:31:42.322" v="1244" actId="478"/>
          <ac:picMkLst>
            <pc:docMk/>
            <pc:sldMk cId="2033026073" sldId="285"/>
            <ac:picMk id="6146" creationId="{4F921B7F-F8E2-4837-9DB6-2CF610AD1725}"/>
          </ac:picMkLst>
        </pc:picChg>
      </pc:sldChg>
      <pc:sldChg chg="addSp delSp modSp mod">
        <pc:chgData name="Michał Pyclik" userId="6d1d9512d460d1ef" providerId="LiveId" clId="{AA795EB9-03F7-4704-8CCD-06EC24D91930}" dt="2021-02-22T08:38:32.652" v="1549" actId="20577"/>
        <pc:sldMkLst>
          <pc:docMk/>
          <pc:sldMk cId="2085891405" sldId="286"/>
        </pc:sldMkLst>
        <pc:spChg chg="add del">
          <ac:chgData name="Michał Pyclik" userId="6d1d9512d460d1ef" providerId="LiveId" clId="{AA795EB9-03F7-4704-8CCD-06EC24D91930}" dt="2021-02-22T08:36:25.412" v="1386" actId="26606"/>
          <ac:spMkLst>
            <pc:docMk/>
            <pc:sldMk cId="2085891405" sldId="286"/>
            <ac:spMk id="17" creationId="{257363FD-7E77-4145-9483-331A807ADF0E}"/>
          </ac:spMkLst>
        </pc:spChg>
        <pc:graphicFrameChg chg="mod modGraphic">
          <ac:chgData name="Michał Pyclik" userId="6d1d9512d460d1ef" providerId="LiveId" clId="{AA795EB9-03F7-4704-8CCD-06EC24D91930}" dt="2021-02-22T08:38:32.652" v="1549" actId="20577"/>
          <ac:graphicFrameMkLst>
            <pc:docMk/>
            <pc:sldMk cId="2085891405" sldId="286"/>
            <ac:graphicFrameMk id="6" creationId="{F09277A2-25A7-43A4-80C6-D79664AEEEE5}"/>
          </ac:graphicFrameMkLst>
        </pc:graphicFrameChg>
        <pc:picChg chg="del">
          <ac:chgData name="Michał Pyclik" userId="6d1d9512d460d1ef" providerId="LiveId" clId="{AA795EB9-03F7-4704-8CCD-06EC24D91930}" dt="2021-02-22T08:31:40.017" v="1243" actId="478"/>
          <ac:picMkLst>
            <pc:docMk/>
            <pc:sldMk cId="2085891405" sldId="286"/>
            <ac:picMk id="5" creationId="{2C4A6119-5130-49A1-9FFC-DA3135B4CD16}"/>
          </ac:picMkLst>
        </pc:picChg>
        <pc:picChg chg="del">
          <ac:chgData name="Michał Pyclik" userId="6d1d9512d460d1ef" providerId="LiveId" clId="{AA795EB9-03F7-4704-8CCD-06EC24D91930}" dt="2021-02-22T08:31:49.122" v="1245" actId="26606"/>
          <ac:picMkLst>
            <pc:docMk/>
            <pc:sldMk cId="2085891405" sldId="286"/>
            <ac:picMk id="12" creationId="{54DDEBDD-D8BD-41A6-8A0D-B00E3768B0F9}"/>
          </ac:picMkLst>
        </pc:picChg>
      </pc:sldChg>
      <pc:sldChg chg="modSp mod">
        <pc:chgData name="Michał Pyclik" userId="6d1d9512d460d1ef" providerId="LiveId" clId="{AA795EB9-03F7-4704-8CCD-06EC24D91930}" dt="2021-02-22T09:02:14.664" v="2102" actId="6549"/>
        <pc:sldMkLst>
          <pc:docMk/>
          <pc:sldMk cId="3819317856" sldId="287"/>
        </pc:sldMkLst>
        <pc:spChg chg="mod">
          <ac:chgData name="Michał Pyclik" userId="6d1d9512d460d1ef" providerId="LiveId" clId="{AA795EB9-03F7-4704-8CCD-06EC24D91930}" dt="2021-02-22T08:41:29.282" v="1715" actId="20577"/>
          <ac:spMkLst>
            <pc:docMk/>
            <pc:sldMk cId="3819317856" sldId="287"/>
            <ac:spMk id="2" creationId="{CAF01737-518B-4FF8-9E90-5C43C3F3688A}"/>
          </ac:spMkLst>
        </pc:spChg>
        <pc:spChg chg="mod">
          <ac:chgData name="Michał Pyclik" userId="6d1d9512d460d1ef" providerId="LiveId" clId="{AA795EB9-03F7-4704-8CCD-06EC24D91930}" dt="2021-02-22T09:02:14.664" v="2102" actId="6549"/>
          <ac:spMkLst>
            <pc:docMk/>
            <pc:sldMk cId="3819317856" sldId="287"/>
            <ac:spMk id="3" creationId="{1436EBC3-D4D5-4A89-9B48-F7A4500A65B7}"/>
          </ac:spMkLst>
        </pc:spChg>
      </pc:sldChg>
      <pc:sldChg chg="del">
        <pc:chgData name="Michał Pyclik" userId="6d1d9512d460d1ef" providerId="LiveId" clId="{AA795EB9-03F7-4704-8CCD-06EC24D91930}" dt="2021-02-22T08:41:34.432" v="1716" actId="47"/>
        <pc:sldMkLst>
          <pc:docMk/>
          <pc:sldMk cId="3687346" sldId="288"/>
        </pc:sldMkLst>
      </pc:sldChg>
      <pc:sldChg chg="del">
        <pc:chgData name="Michał Pyclik" userId="6d1d9512d460d1ef" providerId="LiveId" clId="{AA795EB9-03F7-4704-8CCD-06EC24D91930}" dt="2021-02-22T08:41:34.432" v="1716" actId="47"/>
        <pc:sldMkLst>
          <pc:docMk/>
          <pc:sldMk cId="1544411172" sldId="289"/>
        </pc:sldMkLst>
      </pc:sldChg>
      <pc:sldChg chg="del">
        <pc:chgData name="Michał Pyclik" userId="6d1d9512d460d1ef" providerId="LiveId" clId="{AA795EB9-03F7-4704-8CCD-06EC24D91930}" dt="2021-02-22T08:41:34.432" v="1716" actId="47"/>
        <pc:sldMkLst>
          <pc:docMk/>
          <pc:sldMk cId="3511071082" sldId="290"/>
        </pc:sldMkLst>
      </pc:sldChg>
      <pc:sldChg chg="modSp mod">
        <pc:chgData name="Michał Pyclik" userId="6d1d9512d460d1ef" providerId="LiveId" clId="{AA795EB9-03F7-4704-8CCD-06EC24D91930}" dt="2021-02-22T09:07:29.735" v="2253" actId="20577"/>
        <pc:sldMkLst>
          <pc:docMk/>
          <pc:sldMk cId="1766253362" sldId="291"/>
        </pc:sldMkLst>
        <pc:spChg chg="mod">
          <ac:chgData name="Michał Pyclik" userId="6d1d9512d460d1ef" providerId="LiveId" clId="{AA795EB9-03F7-4704-8CCD-06EC24D91930}" dt="2021-02-22T09:07:29.735" v="2253" actId="20577"/>
          <ac:spMkLst>
            <pc:docMk/>
            <pc:sldMk cId="1766253362" sldId="291"/>
            <ac:spMk id="3" creationId="{1436EBC3-D4D5-4A89-9B48-F7A4500A65B7}"/>
          </ac:spMkLst>
        </pc:spChg>
      </pc:sldChg>
      <pc:sldChg chg="addSp delSp modSp mod">
        <pc:chgData name="Michał Pyclik" userId="6d1d9512d460d1ef" providerId="LiveId" clId="{AA795EB9-03F7-4704-8CCD-06EC24D91930}" dt="2021-02-22T08:45:16.153" v="2048" actId="26606"/>
        <pc:sldMkLst>
          <pc:docMk/>
          <pc:sldMk cId="1791077467" sldId="292"/>
        </pc:sldMkLst>
        <pc:spChg chg="mod">
          <ac:chgData name="Michał Pyclik" userId="6d1d9512d460d1ef" providerId="LiveId" clId="{AA795EB9-03F7-4704-8CCD-06EC24D91930}" dt="2021-02-22T08:45:16.153" v="2048" actId="26606"/>
          <ac:spMkLst>
            <pc:docMk/>
            <pc:sldMk cId="1791077467" sldId="292"/>
            <ac:spMk id="3" creationId="{1436EBC3-D4D5-4A89-9B48-F7A4500A65B7}"/>
          </ac:spMkLst>
        </pc:spChg>
        <pc:spChg chg="add">
          <ac:chgData name="Michał Pyclik" userId="6d1d9512d460d1ef" providerId="LiveId" clId="{AA795EB9-03F7-4704-8CCD-06EC24D91930}" dt="2021-02-22T08:45:16.153" v="2048" actId="26606"/>
          <ac:spMkLst>
            <pc:docMk/>
            <pc:sldMk cId="1791077467" sldId="292"/>
            <ac:spMk id="76" creationId="{1BB867FF-FC45-48F7-8104-F89BE54909F1}"/>
          </ac:spMkLst>
        </pc:spChg>
        <pc:spChg chg="add">
          <ac:chgData name="Michał Pyclik" userId="6d1d9512d460d1ef" providerId="LiveId" clId="{AA795EB9-03F7-4704-8CCD-06EC24D91930}" dt="2021-02-22T08:45:16.153" v="2048" actId="26606"/>
          <ac:spMkLst>
            <pc:docMk/>
            <pc:sldMk cId="1791077467" sldId="292"/>
            <ac:spMk id="78" creationId="{8BB56887-D0D5-4F0C-9E19-7247EB83C8B7}"/>
          </ac:spMkLst>
        </pc:spChg>
        <pc:spChg chg="add">
          <ac:chgData name="Michał Pyclik" userId="6d1d9512d460d1ef" providerId="LiveId" clId="{AA795EB9-03F7-4704-8CCD-06EC24D91930}" dt="2021-02-22T08:45:16.153" v="2048" actId="26606"/>
          <ac:spMkLst>
            <pc:docMk/>
            <pc:sldMk cId="1791077467" sldId="292"/>
            <ac:spMk id="80" creationId="{081E4A58-353D-44AE-B2FC-2A74E2E400F7}"/>
          </ac:spMkLst>
        </pc:spChg>
        <pc:spChg chg="del">
          <ac:chgData name="Michał Pyclik" userId="6d1d9512d460d1ef" providerId="LiveId" clId="{AA795EB9-03F7-4704-8CCD-06EC24D91930}" dt="2021-02-22T08:45:16.153" v="2048" actId="26606"/>
          <ac:spMkLst>
            <pc:docMk/>
            <pc:sldMk cId="1791077467" sldId="292"/>
            <ac:spMk id="192" creationId="{6A84B152-3496-4C52-AF08-97AFFC09DD2C}"/>
          </ac:spMkLst>
        </pc:spChg>
        <pc:spChg chg="del">
          <ac:chgData name="Michał Pyclik" userId="6d1d9512d460d1ef" providerId="LiveId" clId="{AA795EB9-03F7-4704-8CCD-06EC24D91930}" dt="2021-02-22T08:45:16.153" v="2048" actId="26606"/>
          <ac:spMkLst>
            <pc:docMk/>
            <pc:sldMk cId="1791077467" sldId="292"/>
            <ac:spMk id="193" creationId="{6B2ADB95-0FA3-4BD7-A8AC-89D014A83E5B}"/>
          </ac:spMkLst>
        </pc:spChg>
        <pc:spChg chg="del">
          <ac:chgData name="Michał Pyclik" userId="6d1d9512d460d1ef" providerId="LiveId" clId="{AA795EB9-03F7-4704-8CCD-06EC24D91930}" dt="2021-02-22T08:45:16.153" v="2048" actId="26606"/>
          <ac:spMkLst>
            <pc:docMk/>
            <pc:sldMk cId="1791077467" sldId="292"/>
            <ac:spMk id="194" creationId="{C924DBCE-E731-4B22-8181-A39C1D86276C}"/>
          </ac:spMkLst>
        </pc:spChg>
        <pc:spChg chg="del">
          <ac:chgData name="Michał Pyclik" userId="6d1d9512d460d1ef" providerId="LiveId" clId="{AA795EB9-03F7-4704-8CCD-06EC24D91930}" dt="2021-02-22T08:45:16.153" v="2048" actId="26606"/>
          <ac:spMkLst>
            <pc:docMk/>
            <pc:sldMk cId="1791077467" sldId="292"/>
            <ac:spMk id="195" creationId="{4CBF9756-6AC8-4C65-84DF-56FBFFA1D873}"/>
          </ac:spMkLst>
        </pc:spChg>
        <pc:spChg chg="del">
          <ac:chgData name="Michał Pyclik" userId="6d1d9512d460d1ef" providerId="LiveId" clId="{AA795EB9-03F7-4704-8CCD-06EC24D91930}" dt="2021-02-22T08:45:16.153" v="2048" actId="26606"/>
          <ac:spMkLst>
            <pc:docMk/>
            <pc:sldMk cId="1791077467" sldId="292"/>
            <ac:spMk id="196" creationId="{2D385988-EAAF-4C27-AF8A-2BFBECAF3D4F}"/>
          </ac:spMkLst>
        </pc:spChg>
        <pc:spChg chg="del">
          <ac:chgData name="Michał Pyclik" userId="6d1d9512d460d1ef" providerId="LiveId" clId="{AA795EB9-03F7-4704-8CCD-06EC24D91930}" dt="2021-02-22T08:45:16.153" v="2048" actId="26606"/>
          <ac:spMkLst>
            <pc:docMk/>
            <pc:sldMk cId="1791077467" sldId="292"/>
            <ac:spMk id="198" creationId="{B621D332-7329-4994-8836-C429A51B7549}"/>
          </ac:spMkLst>
        </pc:spChg>
        <pc:spChg chg="del">
          <ac:chgData name="Michał Pyclik" userId="6d1d9512d460d1ef" providerId="LiveId" clId="{AA795EB9-03F7-4704-8CCD-06EC24D91930}" dt="2021-02-22T08:45:16.153" v="2048" actId="26606"/>
          <ac:spMkLst>
            <pc:docMk/>
            <pc:sldMk cId="1791077467" sldId="292"/>
            <ac:spMk id="199" creationId="{2D20F754-35A9-4508-BE3C-C59996D1437B}"/>
          </ac:spMkLst>
        </pc:spChg>
        <pc:picChg chg="del">
          <ac:chgData name="Michał Pyclik" userId="6d1d9512d460d1ef" providerId="LiveId" clId="{AA795EB9-03F7-4704-8CCD-06EC24D91930}" dt="2021-02-22T08:45:10.632" v="2047" actId="478"/>
          <ac:picMkLst>
            <pc:docMk/>
            <pc:sldMk cId="1791077467" sldId="292"/>
            <ac:picMk id="12290" creationId="{049A0BED-4C0B-434A-B2D3-AA53B5EB1C61}"/>
          </ac:picMkLst>
        </pc:picChg>
        <pc:cxnChg chg="del">
          <ac:chgData name="Michał Pyclik" userId="6d1d9512d460d1ef" providerId="LiveId" clId="{AA795EB9-03F7-4704-8CCD-06EC24D91930}" dt="2021-02-22T08:45:16.153" v="2048" actId="26606"/>
          <ac:cxnSpMkLst>
            <pc:docMk/>
            <pc:sldMk cId="1791077467" sldId="292"/>
            <ac:cxnSpMk id="197" creationId="{43621FD4-D14D-45D5-9A57-9A2DE5EA59C0}"/>
          </ac:cxnSpMkLst>
        </pc:cxnChg>
      </pc:sldChg>
      <pc:sldChg chg="addSp delSp add del setBg delDesignElem">
        <pc:chgData name="Michał Pyclik" userId="6d1d9512d460d1ef" providerId="LiveId" clId="{AA795EB9-03F7-4704-8CCD-06EC24D91930}" dt="2021-02-22T08:25:39.562" v="535"/>
        <pc:sldMkLst>
          <pc:docMk/>
          <pc:sldMk cId="1933192571" sldId="293"/>
        </pc:sldMkLst>
        <pc:spChg chg="add del">
          <ac:chgData name="Michał Pyclik" userId="6d1d9512d460d1ef" providerId="LiveId" clId="{AA795EB9-03F7-4704-8CCD-06EC24D91930}" dt="2021-02-22T08:25:39.562" v="535"/>
          <ac:spMkLst>
            <pc:docMk/>
            <pc:sldMk cId="1933192571" sldId="293"/>
            <ac:spMk id="76" creationId="{907EF6B7-1338-4443-8C46-6A318D952DFD}"/>
          </ac:spMkLst>
        </pc:spChg>
        <pc:spChg chg="add del">
          <ac:chgData name="Michał Pyclik" userId="6d1d9512d460d1ef" providerId="LiveId" clId="{AA795EB9-03F7-4704-8CCD-06EC24D91930}" dt="2021-02-22T08:25:39.562" v="535"/>
          <ac:spMkLst>
            <pc:docMk/>
            <pc:sldMk cId="1933192571" sldId="293"/>
            <ac:spMk id="78" creationId="{DAAE4CDD-124C-4DCF-9584-B6033B545DD5}"/>
          </ac:spMkLst>
        </pc:spChg>
        <pc:spChg chg="add del">
          <ac:chgData name="Michał Pyclik" userId="6d1d9512d460d1ef" providerId="LiveId" clId="{AA795EB9-03F7-4704-8CCD-06EC24D91930}" dt="2021-02-22T08:25:39.562" v="535"/>
          <ac:spMkLst>
            <pc:docMk/>
            <pc:sldMk cId="1933192571" sldId="293"/>
            <ac:spMk id="80" creationId="{081E4A58-353D-44AE-B2FC-2A74E2E400F7}"/>
          </ac:spMkLst>
        </pc:spChg>
      </pc:sldChg>
      <pc:sldChg chg="modSp add mod">
        <pc:chgData name="Michał Pyclik" userId="6d1d9512d460d1ef" providerId="LiveId" clId="{AA795EB9-03F7-4704-8CCD-06EC24D91930}" dt="2021-02-22T08:29:09.192" v="834" actId="6549"/>
        <pc:sldMkLst>
          <pc:docMk/>
          <pc:sldMk cId="4253730854" sldId="293"/>
        </pc:sldMkLst>
        <pc:spChg chg="mod">
          <ac:chgData name="Michał Pyclik" userId="6d1d9512d460d1ef" providerId="LiveId" clId="{AA795EB9-03F7-4704-8CCD-06EC24D91930}" dt="2021-02-22T08:29:09.192" v="834" actId="6549"/>
          <ac:spMkLst>
            <pc:docMk/>
            <pc:sldMk cId="4253730854" sldId="293"/>
            <ac:spMk id="3" creationId="{DB63770A-FD3D-4F81-816A-2DEB60991919}"/>
          </ac:spMkLst>
        </pc:spChg>
      </pc:sldChg>
      <pc:sldChg chg="addSp delSp add del setBg delDesignElem">
        <pc:chgData name="Michał Pyclik" userId="6d1d9512d460d1ef" providerId="LiveId" clId="{AA795EB9-03F7-4704-8CCD-06EC24D91930}" dt="2021-02-22T08:29:15.954" v="837"/>
        <pc:sldMkLst>
          <pc:docMk/>
          <pc:sldMk cId="1072630040" sldId="294"/>
        </pc:sldMkLst>
        <pc:spChg chg="add del">
          <ac:chgData name="Michał Pyclik" userId="6d1d9512d460d1ef" providerId="LiveId" clId="{AA795EB9-03F7-4704-8CCD-06EC24D91930}" dt="2021-02-22T08:29:15.954" v="837"/>
          <ac:spMkLst>
            <pc:docMk/>
            <pc:sldMk cId="1072630040" sldId="294"/>
            <ac:spMk id="76" creationId="{907EF6B7-1338-4443-8C46-6A318D952DFD}"/>
          </ac:spMkLst>
        </pc:spChg>
        <pc:spChg chg="add del">
          <ac:chgData name="Michał Pyclik" userId="6d1d9512d460d1ef" providerId="LiveId" clId="{AA795EB9-03F7-4704-8CCD-06EC24D91930}" dt="2021-02-22T08:29:15.954" v="837"/>
          <ac:spMkLst>
            <pc:docMk/>
            <pc:sldMk cId="1072630040" sldId="294"/>
            <ac:spMk id="78" creationId="{DAAE4CDD-124C-4DCF-9584-B6033B545DD5}"/>
          </ac:spMkLst>
        </pc:spChg>
        <pc:spChg chg="add del">
          <ac:chgData name="Michał Pyclik" userId="6d1d9512d460d1ef" providerId="LiveId" clId="{AA795EB9-03F7-4704-8CCD-06EC24D91930}" dt="2021-02-22T08:29:15.954" v="837"/>
          <ac:spMkLst>
            <pc:docMk/>
            <pc:sldMk cId="1072630040" sldId="294"/>
            <ac:spMk id="80" creationId="{081E4A58-353D-44AE-B2FC-2A74E2E400F7}"/>
          </ac:spMkLst>
        </pc:spChg>
      </pc:sldChg>
      <pc:sldChg chg="modSp add mod">
        <pc:chgData name="Michał Pyclik" userId="6d1d9512d460d1ef" providerId="LiveId" clId="{AA795EB9-03F7-4704-8CCD-06EC24D91930}" dt="2021-02-22T08:31:14.921" v="1240" actId="313"/>
        <pc:sldMkLst>
          <pc:docMk/>
          <pc:sldMk cId="4058098584" sldId="294"/>
        </pc:sldMkLst>
        <pc:spChg chg="mod">
          <ac:chgData name="Michał Pyclik" userId="6d1d9512d460d1ef" providerId="LiveId" clId="{AA795EB9-03F7-4704-8CCD-06EC24D91930}" dt="2021-02-22T08:31:14.921" v="1240" actId="313"/>
          <ac:spMkLst>
            <pc:docMk/>
            <pc:sldMk cId="4058098584" sldId="294"/>
            <ac:spMk id="3" creationId="{DB63770A-FD3D-4F81-816A-2DEB60991919}"/>
          </ac:spMkLst>
        </pc:spChg>
      </pc:sldChg>
      <pc:sldChg chg="addSp modSp new mod setBg">
        <pc:chgData name="Michał Pyclik" userId="6d1d9512d460d1ef" providerId="LiveId" clId="{AA795EB9-03F7-4704-8CCD-06EC24D91930}" dt="2021-02-22T09:02:23.636" v="2105" actId="6549"/>
        <pc:sldMkLst>
          <pc:docMk/>
          <pc:sldMk cId="486960898" sldId="295"/>
        </pc:sldMkLst>
        <pc:spChg chg="add mod ord">
          <ac:chgData name="Michał Pyclik" userId="6d1d9512d460d1ef" providerId="LiveId" clId="{AA795EB9-03F7-4704-8CCD-06EC24D91930}" dt="2021-02-22T09:02:23.636" v="2105" actId="6549"/>
          <ac:spMkLst>
            <pc:docMk/>
            <pc:sldMk cId="486960898" sldId="295"/>
            <ac:spMk id="2" creationId="{C2F319D5-03A8-47DE-8FAC-A84F1A4F8E85}"/>
          </ac:spMkLst>
        </pc:spChg>
        <pc:spChg chg="add">
          <ac:chgData name="Michał Pyclik" userId="6d1d9512d460d1ef" providerId="LiveId" clId="{AA795EB9-03F7-4704-8CCD-06EC24D91930}" dt="2021-02-22T09:01:16.649" v="2091" actId="26606"/>
          <ac:spMkLst>
            <pc:docMk/>
            <pc:sldMk cId="486960898" sldId="295"/>
            <ac:spMk id="71" creationId="{F56F5174-31D9-4DBB-AAB7-A1FD7BDB1352}"/>
          </ac:spMkLst>
        </pc:spChg>
        <pc:spChg chg="add">
          <ac:chgData name="Michał Pyclik" userId="6d1d9512d460d1ef" providerId="LiveId" clId="{AA795EB9-03F7-4704-8CCD-06EC24D91930}" dt="2021-02-22T09:01:16.649" v="2091" actId="26606"/>
          <ac:spMkLst>
            <pc:docMk/>
            <pc:sldMk cId="486960898" sldId="295"/>
            <ac:spMk id="75" creationId="{F9A95BEE-6BB1-4A28-A8E6-A34B2E42EF87}"/>
          </ac:spMkLst>
        </pc:spChg>
        <pc:picChg chg="add">
          <ac:chgData name="Michał Pyclik" userId="6d1d9512d460d1ef" providerId="LiveId" clId="{AA795EB9-03F7-4704-8CCD-06EC24D91930}" dt="2021-02-22T09:01:16.649" v="2091" actId="26606"/>
          <ac:picMkLst>
            <pc:docMk/>
            <pc:sldMk cId="486960898" sldId="295"/>
            <ac:picMk id="73" creationId="{AE113210-7872-481A-ADE6-3A05CCAF5EB2}"/>
          </ac:picMkLst>
        </pc:picChg>
        <pc:picChg chg="add mod">
          <ac:chgData name="Michał Pyclik" userId="6d1d9512d460d1ef" providerId="LiveId" clId="{AA795EB9-03F7-4704-8CCD-06EC24D91930}" dt="2021-02-22T09:01:16.649" v="2091" actId="26606"/>
          <ac:picMkLst>
            <pc:docMk/>
            <pc:sldMk cId="486960898" sldId="295"/>
            <ac:picMk id="1026" creationId="{BE8D8A17-CA43-44A1-A447-50A1DE1F5EFC}"/>
          </ac:picMkLst>
        </pc:picChg>
      </pc:sldChg>
      <pc:sldChg chg="addSp modSp new mod setBg">
        <pc:chgData name="Michał Pyclik" userId="6d1d9512d460d1ef" providerId="LiveId" clId="{AA795EB9-03F7-4704-8CCD-06EC24D91930}" dt="2021-02-22T09:02:44.890" v="2108" actId="27614"/>
        <pc:sldMkLst>
          <pc:docMk/>
          <pc:sldMk cId="1717390746" sldId="296"/>
        </pc:sldMkLst>
        <pc:spChg chg="add">
          <ac:chgData name="Michał Pyclik" userId="6d1d9512d460d1ef" providerId="LiveId" clId="{AA795EB9-03F7-4704-8CCD-06EC24D91930}" dt="2021-02-22T09:02:40.415" v="2107" actId="26606"/>
          <ac:spMkLst>
            <pc:docMk/>
            <pc:sldMk cId="1717390746" sldId="296"/>
            <ac:spMk id="71" creationId="{5F879AC3-D4CE-493C-ADC7-06205677F4F8}"/>
          </ac:spMkLst>
        </pc:spChg>
        <pc:spChg chg="add">
          <ac:chgData name="Michał Pyclik" userId="6d1d9512d460d1ef" providerId="LiveId" clId="{AA795EB9-03F7-4704-8CCD-06EC24D91930}" dt="2021-02-22T09:02:40.415" v="2107" actId="26606"/>
          <ac:spMkLst>
            <pc:docMk/>
            <pc:sldMk cId="1717390746" sldId="296"/>
            <ac:spMk id="73" creationId="{736F0DFD-0954-464F-BF12-DD2E6F6E0380}"/>
          </ac:spMkLst>
        </pc:spChg>
        <pc:picChg chg="add mod">
          <ac:chgData name="Michał Pyclik" userId="6d1d9512d460d1ef" providerId="LiveId" clId="{AA795EB9-03F7-4704-8CCD-06EC24D91930}" dt="2021-02-22T09:02:44.890" v="2108" actId="27614"/>
          <ac:picMkLst>
            <pc:docMk/>
            <pc:sldMk cId="1717390746" sldId="296"/>
            <ac:picMk id="2050" creationId="{DDD1A751-2E9E-4F14-896A-E651E5F897C5}"/>
          </ac:picMkLst>
        </pc:picChg>
      </pc:sldChg>
      <pc:sldChg chg="addSp delSp modSp add mod setBg delDesignElem">
        <pc:chgData name="Michał Pyclik" userId="6d1d9512d460d1ef" providerId="LiveId" clId="{AA795EB9-03F7-4704-8CCD-06EC24D91930}" dt="2021-02-22T09:05:55.093" v="2237" actId="1076"/>
        <pc:sldMkLst>
          <pc:docMk/>
          <pc:sldMk cId="3399281174" sldId="297"/>
        </pc:sldMkLst>
        <pc:spChg chg="add mod ord">
          <ac:chgData name="Michał Pyclik" userId="6d1d9512d460d1ef" providerId="LiveId" clId="{AA795EB9-03F7-4704-8CCD-06EC24D91930}" dt="2021-02-22T09:05:55.093" v="2237" actId="1076"/>
          <ac:spMkLst>
            <pc:docMk/>
            <pc:sldMk cId="3399281174" sldId="297"/>
            <ac:spMk id="2" creationId="{F2FE7ECB-3D99-4F0B-95C4-AA9F8F30BE94}"/>
          </ac:spMkLst>
        </pc:spChg>
        <pc:spChg chg="add del">
          <ac:chgData name="Michał Pyclik" userId="6d1d9512d460d1ef" providerId="LiveId" clId="{AA795EB9-03F7-4704-8CCD-06EC24D91930}" dt="2021-02-22T09:04:15.085" v="2137"/>
          <ac:spMkLst>
            <pc:docMk/>
            <pc:sldMk cId="3399281174" sldId="297"/>
            <ac:spMk id="3" creationId="{5E01D98D-0B78-4626-8E26-D1DB35C9F9BA}"/>
          </ac:spMkLst>
        </pc:spChg>
        <pc:spChg chg="del">
          <ac:chgData name="Michał Pyclik" userId="6d1d9512d460d1ef" providerId="LiveId" clId="{AA795EB9-03F7-4704-8CCD-06EC24D91930}" dt="2021-02-22T09:03:03.237" v="2110"/>
          <ac:spMkLst>
            <pc:docMk/>
            <pc:sldMk cId="3399281174" sldId="297"/>
            <ac:spMk id="71" creationId="{5F879AC3-D4CE-493C-ADC7-06205677F4F8}"/>
          </ac:spMkLst>
        </pc:spChg>
        <pc:spChg chg="add del">
          <ac:chgData name="Michał Pyclik" userId="6d1d9512d460d1ef" providerId="LiveId" clId="{AA795EB9-03F7-4704-8CCD-06EC24D91930}" dt="2021-02-22T09:05:30.955" v="2213" actId="26606"/>
          <ac:spMkLst>
            <pc:docMk/>
            <pc:sldMk cId="3399281174" sldId="297"/>
            <ac:spMk id="72" creationId="{2B566528-1B12-4246-9431-5C2D7D081168}"/>
          </ac:spMkLst>
        </pc:spChg>
        <pc:spChg chg="del">
          <ac:chgData name="Michał Pyclik" userId="6d1d9512d460d1ef" providerId="LiveId" clId="{AA795EB9-03F7-4704-8CCD-06EC24D91930}" dt="2021-02-22T09:03:03.237" v="2110"/>
          <ac:spMkLst>
            <pc:docMk/>
            <pc:sldMk cId="3399281174" sldId="297"/>
            <ac:spMk id="73" creationId="{736F0DFD-0954-464F-BF12-DD2E6F6E0380}"/>
          </ac:spMkLst>
        </pc:spChg>
        <pc:spChg chg="add del">
          <ac:chgData name="Michał Pyclik" userId="6d1d9512d460d1ef" providerId="LiveId" clId="{AA795EB9-03F7-4704-8CCD-06EC24D91930}" dt="2021-02-22T09:05:30.955" v="2213" actId="26606"/>
          <ac:spMkLst>
            <pc:docMk/>
            <pc:sldMk cId="3399281174" sldId="297"/>
            <ac:spMk id="78" creationId="{D3F51FEB-38FB-4F6C-9F7B-2F2AFAB65463}"/>
          </ac:spMkLst>
        </pc:spChg>
        <pc:spChg chg="add del">
          <ac:chgData name="Michał Pyclik" userId="6d1d9512d460d1ef" providerId="LiveId" clId="{AA795EB9-03F7-4704-8CCD-06EC24D91930}" dt="2021-02-22T09:05:30.955" v="2213" actId="26606"/>
          <ac:spMkLst>
            <pc:docMk/>
            <pc:sldMk cId="3399281174" sldId="297"/>
            <ac:spMk id="80" creationId="{1E547BA6-BAE0-43BB-A7CA-60F69CE252F0}"/>
          </ac:spMkLst>
        </pc:spChg>
        <pc:spChg chg="add">
          <ac:chgData name="Michał Pyclik" userId="6d1d9512d460d1ef" providerId="LiveId" clId="{AA795EB9-03F7-4704-8CCD-06EC24D91930}" dt="2021-02-22T09:05:30.955" v="2213" actId="26606"/>
          <ac:spMkLst>
            <pc:docMk/>
            <pc:sldMk cId="3399281174" sldId="297"/>
            <ac:spMk id="138" creationId="{2B566528-1B12-4246-9431-5C2D7D081168}"/>
          </ac:spMkLst>
        </pc:spChg>
        <pc:spChg chg="add">
          <ac:chgData name="Michał Pyclik" userId="6d1d9512d460d1ef" providerId="LiveId" clId="{AA795EB9-03F7-4704-8CCD-06EC24D91930}" dt="2021-02-22T09:05:30.955" v="2213" actId="26606"/>
          <ac:spMkLst>
            <pc:docMk/>
            <pc:sldMk cId="3399281174" sldId="297"/>
            <ac:spMk id="140" creationId="{2E80C965-DB6D-4F81-9E9E-B027384D0BD6}"/>
          </ac:spMkLst>
        </pc:spChg>
        <pc:spChg chg="add">
          <ac:chgData name="Michał Pyclik" userId="6d1d9512d460d1ef" providerId="LiveId" clId="{AA795EB9-03F7-4704-8CCD-06EC24D91930}" dt="2021-02-22T09:05:30.955" v="2213" actId="26606"/>
          <ac:spMkLst>
            <pc:docMk/>
            <pc:sldMk cId="3399281174" sldId="297"/>
            <ac:spMk id="142" creationId="{A580F890-B085-4E95-96AA-55AEBEC5CE6E}"/>
          </ac:spMkLst>
        </pc:spChg>
        <pc:spChg chg="add">
          <ac:chgData name="Michał Pyclik" userId="6d1d9512d460d1ef" providerId="LiveId" clId="{AA795EB9-03F7-4704-8CCD-06EC24D91930}" dt="2021-02-22T09:05:30.955" v="2213" actId="26606"/>
          <ac:spMkLst>
            <pc:docMk/>
            <pc:sldMk cId="3399281174" sldId="297"/>
            <ac:spMk id="144" creationId="{D3F51FEB-38FB-4F6C-9F7B-2F2AFAB65463}"/>
          </ac:spMkLst>
        </pc:spChg>
        <pc:spChg chg="add">
          <ac:chgData name="Michał Pyclik" userId="6d1d9512d460d1ef" providerId="LiveId" clId="{AA795EB9-03F7-4704-8CCD-06EC24D91930}" dt="2021-02-22T09:05:30.955" v="2213" actId="26606"/>
          <ac:spMkLst>
            <pc:docMk/>
            <pc:sldMk cId="3399281174" sldId="297"/>
            <ac:spMk id="146" creationId="{1E547BA6-BAE0-43BB-A7CA-60F69CE252F0}"/>
          </ac:spMkLst>
        </pc:spChg>
        <pc:grpChg chg="add del">
          <ac:chgData name="Michał Pyclik" userId="6d1d9512d460d1ef" providerId="LiveId" clId="{AA795EB9-03F7-4704-8CCD-06EC24D91930}" dt="2021-02-22T09:05:30.955" v="2213" actId="26606"/>
          <ac:grpSpMkLst>
            <pc:docMk/>
            <pc:sldMk cId="3399281174" sldId="297"/>
            <ac:grpSpMk id="74" creationId="{07EAA094-9CF6-4695-958A-33D9BCAA9474}"/>
          </ac:grpSpMkLst>
        </pc:grpChg>
        <pc:picChg chg="del">
          <ac:chgData name="Michał Pyclik" userId="6d1d9512d460d1ef" providerId="LiveId" clId="{AA795EB9-03F7-4704-8CCD-06EC24D91930}" dt="2021-02-22T09:03:05.200" v="2111" actId="478"/>
          <ac:picMkLst>
            <pc:docMk/>
            <pc:sldMk cId="3399281174" sldId="297"/>
            <ac:picMk id="2050" creationId="{DDD1A751-2E9E-4F14-896A-E651E5F897C5}"/>
          </ac:picMkLst>
        </pc:picChg>
        <pc:picChg chg="add del mod">
          <ac:chgData name="Michał Pyclik" userId="6d1d9512d460d1ef" providerId="LiveId" clId="{AA795EB9-03F7-4704-8CCD-06EC24D91930}" dt="2021-02-22T09:05:24.290" v="2211" actId="478"/>
          <ac:picMkLst>
            <pc:docMk/>
            <pc:sldMk cId="3399281174" sldId="297"/>
            <ac:picMk id="3075" creationId="{496C485A-7B57-4898-8992-0851ED07D53F}"/>
          </ac:picMkLst>
        </pc:picChg>
        <pc:picChg chg="add mod">
          <ac:chgData name="Michał Pyclik" userId="6d1d9512d460d1ef" providerId="LiveId" clId="{AA795EB9-03F7-4704-8CCD-06EC24D91930}" dt="2021-02-22T09:05:30.955" v="2213" actId="26606"/>
          <ac:picMkLst>
            <pc:docMk/>
            <pc:sldMk cId="3399281174" sldId="297"/>
            <ac:picMk id="3077" creationId="{6AB5A9B4-0DFE-4B1E-AC77-029A733658AB}"/>
          </ac:picMkLst>
        </pc:pic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8.png"/><Relationship Id="rId6" Type="http://schemas.openxmlformats.org/officeDocument/2006/relationships/image" Target="../media/image12.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0010E-0E61-4FD0-8F52-5E15081E9B87}"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pl-PL"/>
        </a:p>
      </dgm:t>
    </dgm:pt>
    <dgm:pt modelId="{F50C33F2-E1F4-4F0A-AE17-06F704849578}">
      <dgm:prSet phldrT="[Tekst]"/>
      <dgm:spPr/>
      <dgm:t>
        <a:bodyPr/>
        <a:lstStyle/>
        <a:p>
          <a:r>
            <a:rPr lang="pl-PL"/>
            <a:t>Etap 1</a:t>
          </a:r>
          <a:endParaRPr lang="pl-PL" dirty="0"/>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EB2FAE0B-C33C-4DBB-9595-711C36489362}">
      <dgm:prSet phldrT="[Tekst]"/>
      <dgm:spPr/>
      <dgm:t>
        <a:bodyPr/>
        <a:lstStyle/>
        <a:p>
          <a:r>
            <a:rPr lang="pl-PL" dirty="0"/>
            <a:t>W oparciu o prezentacje nauczyciela, zapoznanie klasy z dwoma rodzajami domów.</a:t>
          </a:r>
        </a:p>
      </dgm:t>
    </dgm:pt>
    <dgm:pt modelId="{21B9F6B2-1C5D-4921-9C6D-836C684086C8}" type="parTrans" cxnId="{3B4C82F1-CC67-41A9-9F64-CA681F4AADD9}">
      <dgm:prSet/>
      <dgm:spPr/>
      <dgm:t>
        <a:bodyPr/>
        <a:lstStyle/>
        <a:p>
          <a:endParaRPr lang="pl-PL"/>
        </a:p>
      </dgm:t>
    </dgm:pt>
    <dgm:pt modelId="{AF3B9E82-5B03-44C3-9D4A-4C78794AF75C}" type="sibTrans" cxnId="{3B4C82F1-CC67-41A9-9F64-CA681F4AADD9}">
      <dgm:prSet/>
      <dgm:spPr/>
      <dgm:t>
        <a:bodyPr/>
        <a:lstStyle/>
        <a:p>
          <a:endParaRPr lang="pl-PL"/>
        </a:p>
      </dgm:t>
    </dgm:pt>
    <dgm:pt modelId="{64E94B12-6ACA-46F2-8AEC-2A3A9F0F33AC}">
      <dgm:prSet phldrT="[Tekst]"/>
      <dgm:spPr/>
      <dgm:t>
        <a:bodyPr/>
        <a:lstStyle/>
        <a:p>
          <a:r>
            <a:rPr lang="pl-PL" dirty="0"/>
            <a:t>Wskazanie źródeł informacji</a:t>
          </a:r>
        </a:p>
      </dgm:t>
    </dgm:pt>
    <dgm:pt modelId="{2C341D8E-D226-42C1-B421-FE0880E92484}" type="parTrans" cxnId="{E121CA38-8A0E-4C1F-849D-B9F069009385}">
      <dgm:prSet/>
      <dgm:spPr/>
      <dgm:t>
        <a:bodyPr/>
        <a:lstStyle/>
        <a:p>
          <a:endParaRPr lang="pl-PL"/>
        </a:p>
      </dgm:t>
    </dgm:pt>
    <dgm:pt modelId="{764EBE39-DD5C-4189-B4A9-82C00014B71B}" type="sibTrans" cxnId="{E121CA38-8A0E-4C1F-849D-B9F069009385}">
      <dgm:prSet/>
      <dgm:spPr/>
      <dgm:t>
        <a:bodyPr/>
        <a:lstStyle/>
        <a:p>
          <a:endParaRPr lang="pl-PL"/>
        </a:p>
      </dgm:t>
    </dgm:pt>
    <dgm:pt modelId="{B8EAE0C1-F869-4CE2-B865-28DD881C2C70}">
      <dgm:prSet phldrT="[Tekst]"/>
      <dgm:spPr/>
      <dgm:t>
        <a:bodyPr/>
        <a:lstStyle/>
        <a:p>
          <a:r>
            <a:rPr lang="pl-PL" dirty="0"/>
            <a:t>Etap 2</a:t>
          </a:r>
        </a:p>
      </dgm:t>
    </dgm:pt>
    <dgm:pt modelId="{8E641EE7-663B-4C8E-A461-20106238AD11}" type="parTrans" cxnId="{AF60ED82-E2E9-4CE2-A64E-B7997B032FA3}">
      <dgm:prSet/>
      <dgm:spPr/>
      <dgm:t>
        <a:bodyPr/>
        <a:lstStyle/>
        <a:p>
          <a:endParaRPr lang="pl-PL"/>
        </a:p>
      </dgm:t>
    </dgm:pt>
    <dgm:pt modelId="{A2C664AD-FBD1-478C-AC05-DAF71F64C40F}" type="sibTrans" cxnId="{AF60ED82-E2E9-4CE2-A64E-B7997B032FA3}">
      <dgm:prSet/>
      <dgm:spPr/>
      <dgm:t>
        <a:bodyPr/>
        <a:lstStyle/>
        <a:p>
          <a:endParaRPr lang="pl-PL"/>
        </a:p>
      </dgm:t>
    </dgm:pt>
    <dgm:pt modelId="{71B95AA0-C9A8-47F7-9210-C821A20B1225}">
      <dgm:prSet phldrT="[Tekst]"/>
      <dgm:spPr/>
      <dgm:t>
        <a:bodyPr/>
        <a:lstStyle/>
        <a:p>
          <a:r>
            <a:rPr lang="pl-PL" dirty="0"/>
            <a:t>Podzielenie klasy na 2 grupy. Każda z nich opracuje jedną prezentację. Prezentacje zostaną zaprezentowane na forum klasy i będą punktem wyjścia do późniejszej dyskusji. </a:t>
          </a:r>
        </a:p>
      </dgm:t>
    </dgm:pt>
    <dgm:pt modelId="{C50B9853-45B1-4F48-A42F-579A7BA78614}" type="parTrans" cxnId="{56EF67D8-28F6-48BE-8631-CFCA5C16856E}">
      <dgm:prSet/>
      <dgm:spPr/>
      <dgm:t>
        <a:bodyPr/>
        <a:lstStyle/>
        <a:p>
          <a:endParaRPr lang="pl-PL"/>
        </a:p>
      </dgm:t>
    </dgm:pt>
    <dgm:pt modelId="{0AEB561E-74DC-4A78-A9BC-D418A00B2AE7}" type="sibTrans" cxnId="{56EF67D8-28F6-48BE-8631-CFCA5C16856E}">
      <dgm:prSet/>
      <dgm:spPr/>
      <dgm:t>
        <a:bodyPr/>
        <a:lstStyle/>
        <a:p>
          <a:endParaRPr lang="pl-PL"/>
        </a:p>
      </dgm:t>
    </dgm:pt>
    <dgm:pt modelId="{44585B5D-B93F-4300-B7BA-72B02E063A16}">
      <dgm:prSet phldrT="[Tekst]"/>
      <dgm:spPr/>
      <dgm:t>
        <a:bodyPr/>
        <a:lstStyle/>
        <a:p>
          <a:r>
            <a:rPr lang="pl-PL" dirty="0"/>
            <a:t>Omówienie z grupami przydzielonego im tematu. Pomoc w zaplanowaniu  pracy. Omówienie oczekiwanej zawartości prezentacji w kontekście wybranego źródła ciepła.</a:t>
          </a:r>
        </a:p>
      </dgm:t>
    </dgm:pt>
    <dgm:pt modelId="{0ED49EA9-CF66-4302-AAE3-DD505CCF319B}" type="parTrans" cxnId="{7986CC73-5AAA-4042-8F87-A6D0F5772C68}">
      <dgm:prSet/>
      <dgm:spPr/>
      <dgm:t>
        <a:bodyPr/>
        <a:lstStyle/>
        <a:p>
          <a:endParaRPr lang="pl-PL"/>
        </a:p>
      </dgm:t>
    </dgm:pt>
    <dgm:pt modelId="{5F9B0743-76DC-4371-B88F-FFF4A015975B}" type="sibTrans" cxnId="{7986CC73-5AAA-4042-8F87-A6D0F5772C68}">
      <dgm:prSet/>
      <dgm:spPr/>
      <dgm:t>
        <a:bodyPr/>
        <a:lstStyle/>
        <a:p>
          <a:endParaRPr lang="pl-PL"/>
        </a:p>
      </dgm:t>
    </dgm:pt>
    <dgm:pt modelId="{6F1EAF7C-98AE-465C-98FC-A32952CD89BC}">
      <dgm:prSet phldrT="[Tekst]"/>
      <dgm:spPr/>
      <dgm:t>
        <a:bodyPr/>
        <a:lstStyle/>
        <a:p>
          <a:r>
            <a:rPr lang="pl-PL" dirty="0"/>
            <a:t>Prezentacja ma naprowadzić uczniów na poprawne tezy, jakie powinni zawrzeć w swojej pracy.</a:t>
          </a:r>
        </a:p>
      </dgm:t>
    </dgm:pt>
    <dgm:pt modelId="{0BCB80AE-7728-4783-B980-4ED33DD72555}" type="parTrans" cxnId="{CD2E39A7-2545-4CDA-B255-D1718938EED7}">
      <dgm:prSet/>
      <dgm:spPr/>
      <dgm:t>
        <a:bodyPr/>
        <a:lstStyle/>
        <a:p>
          <a:endParaRPr lang="pl-PL"/>
        </a:p>
      </dgm:t>
    </dgm:pt>
    <dgm:pt modelId="{3BB0021A-C9AE-48BB-BC3C-3B4102AB0A71}" type="sibTrans" cxnId="{CD2E39A7-2545-4CDA-B255-D1718938EED7}">
      <dgm:prSet/>
      <dgm:spPr/>
      <dgm:t>
        <a:bodyPr/>
        <a:lstStyle/>
        <a:p>
          <a:endParaRPr lang="pl-PL"/>
        </a:p>
      </dgm:t>
    </dgm:pt>
    <dgm:pt modelId="{5DBBCDE7-854F-4E38-B62C-A07C2C0BE47C}" type="pres">
      <dgm:prSet presAssocID="{3A50010E-0E61-4FD0-8F52-5E15081E9B87}" presName="linear" presStyleCnt="0">
        <dgm:presLayoutVars>
          <dgm:animLvl val="lvl"/>
          <dgm:resizeHandles val="exact"/>
        </dgm:presLayoutVars>
      </dgm:prSet>
      <dgm:spPr/>
      <dgm:t>
        <a:bodyPr/>
        <a:lstStyle/>
        <a:p>
          <a:endParaRPr lang="pl-PL"/>
        </a:p>
      </dgm:t>
    </dgm:pt>
    <dgm:pt modelId="{8B5C007F-53D1-4F13-99F8-86EA6846841A}" type="pres">
      <dgm:prSet presAssocID="{F50C33F2-E1F4-4F0A-AE17-06F704849578}" presName="parentText" presStyleLbl="node1" presStyleIdx="0" presStyleCnt="2">
        <dgm:presLayoutVars>
          <dgm:chMax val="0"/>
          <dgm:bulletEnabled val="1"/>
        </dgm:presLayoutVars>
      </dgm:prSet>
      <dgm:spPr/>
      <dgm:t>
        <a:bodyPr/>
        <a:lstStyle/>
        <a:p>
          <a:endParaRPr lang="pl-PL"/>
        </a:p>
      </dgm:t>
    </dgm:pt>
    <dgm:pt modelId="{AD5FEE48-60D5-4F9B-97D9-97973E0B2464}" type="pres">
      <dgm:prSet presAssocID="{F50C33F2-E1F4-4F0A-AE17-06F704849578}" presName="childText" presStyleLbl="revTx" presStyleIdx="0" presStyleCnt="2">
        <dgm:presLayoutVars>
          <dgm:bulletEnabled val="1"/>
        </dgm:presLayoutVars>
      </dgm:prSet>
      <dgm:spPr/>
      <dgm:t>
        <a:bodyPr/>
        <a:lstStyle/>
        <a:p>
          <a:endParaRPr lang="pl-PL"/>
        </a:p>
      </dgm:t>
    </dgm:pt>
    <dgm:pt modelId="{B48D51E8-1713-4A78-917D-C03C941B3A6A}" type="pres">
      <dgm:prSet presAssocID="{B8EAE0C1-F869-4CE2-B865-28DD881C2C70}" presName="parentText" presStyleLbl="node1" presStyleIdx="1" presStyleCnt="2">
        <dgm:presLayoutVars>
          <dgm:chMax val="0"/>
          <dgm:bulletEnabled val="1"/>
        </dgm:presLayoutVars>
      </dgm:prSet>
      <dgm:spPr/>
      <dgm:t>
        <a:bodyPr/>
        <a:lstStyle/>
        <a:p>
          <a:endParaRPr lang="pl-PL"/>
        </a:p>
      </dgm:t>
    </dgm:pt>
    <dgm:pt modelId="{9D36E5EE-A8D4-4BDD-A48A-0CF7AAC2E443}" type="pres">
      <dgm:prSet presAssocID="{B8EAE0C1-F869-4CE2-B865-28DD881C2C70}" presName="childText" presStyleLbl="revTx" presStyleIdx="1" presStyleCnt="2">
        <dgm:presLayoutVars>
          <dgm:bulletEnabled val="1"/>
        </dgm:presLayoutVars>
      </dgm:prSet>
      <dgm:spPr/>
      <dgm:t>
        <a:bodyPr/>
        <a:lstStyle/>
        <a:p>
          <a:endParaRPr lang="pl-PL"/>
        </a:p>
      </dgm:t>
    </dgm:pt>
  </dgm:ptLst>
  <dgm:cxnLst>
    <dgm:cxn modelId="{F7B432E9-CED4-4F18-A0F1-CC0433B6DA0E}" srcId="{3A50010E-0E61-4FD0-8F52-5E15081E9B87}" destId="{F50C33F2-E1F4-4F0A-AE17-06F704849578}" srcOrd="0" destOrd="0" parTransId="{5A277ACE-B3C0-4B9D-86A0-BBE30FC444C9}" sibTransId="{8EB30DB8-3966-4553-B900-25457D61099C}"/>
    <dgm:cxn modelId="{7986CC73-5AAA-4042-8F87-A6D0F5772C68}" srcId="{B8EAE0C1-F869-4CE2-B865-28DD881C2C70}" destId="{44585B5D-B93F-4300-B7BA-72B02E063A16}" srcOrd="1" destOrd="0" parTransId="{0ED49EA9-CF66-4302-AAE3-DD505CCF319B}" sibTransId="{5F9B0743-76DC-4371-B88F-FFF4A015975B}"/>
    <dgm:cxn modelId="{DDD6BED5-2399-4838-ABC5-23D2555354D1}" type="presOf" srcId="{F50C33F2-E1F4-4F0A-AE17-06F704849578}" destId="{8B5C007F-53D1-4F13-99F8-86EA6846841A}" srcOrd="0" destOrd="0" presId="urn:microsoft.com/office/officeart/2005/8/layout/vList2"/>
    <dgm:cxn modelId="{56EF67D8-28F6-48BE-8631-CFCA5C16856E}" srcId="{B8EAE0C1-F869-4CE2-B865-28DD881C2C70}" destId="{71B95AA0-C9A8-47F7-9210-C821A20B1225}" srcOrd="0" destOrd="0" parTransId="{C50B9853-45B1-4F48-A42F-579A7BA78614}" sibTransId="{0AEB561E-74DC-4A78-A9BC-D418A00B2AE7}"/>
    <dgm:cxn modelId="{800EE2E8-161A-40DB-9C7C-11E9A92E976C}" type="presOf" srcId="{44585B5D-B93F-4300-B7BA-72B02E063A16}" destId="{9D36E5EE-A8D4-4BDD-A48A-0CF7AAC2E443}" srcOrd="0" destOrd="1" presId="urn:microsoft.com/office/officeart/2005/8/layout/vList2"/>
    <dgm:cxn modelId="{CD2E39A7-2545-4CDA-B255-D1718938EED7}" srcId="{F50C33F2-E1F4-4F0A-AE17-06F704849578}" destId="{6F1EAF7C-98AE-465C-98FC-A32952CD89BC}" srcOrd="1" destOrd="0" parTransId="{0BCB80AE-7728-4783-B980-4ED33DD72555}" sibTransId="{3BB0021A-C9AE-48BB-BC3C-3B4102AB0A71}"/>
    <dgm:cxn modelId="{3B4C82F1-CC67-41A9-9F64-CA681F4AADD9}" srcId="{F50C33F2-E1F4-4F0A-AE17-06F704849578}" destId="{EB2FAE0B-C33C-4DBB-9595-711C36489362}" srcOrd="0" destOrd="0" parTransId="{21B9F6B2-1C5D-4921-9C6D-836C684086C8}" sibTransId="{AF3B9E82-5B03-44C3-9D4A-4C78794AF75C}"/>
    <dgm:cxn modelId="{452E322C-4B7A-4336-8BC7-E416B8F74BBE}" type="presOf" srcId="{6F1EAF7C-98AE-465C-98FC-A32952CD89BC}" destId="{AD5FEE48-60D5-4F9B-97D9-97973E0B2464}" srcOrd="0" destOrd="1" presId="urn:microsoft.com/office/officeart/2005/8/layout/vList2"/>
    <dgm:cxn modelId="{AF60ED82-E2E9-4CE2-A64E-B7997B032FA3}" srcId="{3A50010E-0E61-4FD0-8F52-5E15081E9B87}" destId="{B8EAE0C1-F869-4CE2-B865-28DD881C2C70}" srcOrd="1" destOrd="0" parTransId="{8E641EE7-663B-4C8E-A461-20106238AD11}" sibTransId="{A2C664AD-FBD1-478C-AC05-DAF71F64C40F}"/>
    <dgm:cxn modelId="{A6CDAD46-0451-45EA-93A2-AB75F7DAD710}" type="presOf" srcId="{EB2FAE0B-C33C-4DBB-9595-711C36489362}" destId="{AD5FEE48-60D5-4F9B-97D9-97973E0B2464}" srcOrd="0" destOrd="0" presId="urn:microsoft.com/office/officeart/2005/8/layout/vList2"/>
    <dgm:cxn modelId="{B23C8F10-F628-4238-8A94-3F7EA4C4FB40}" type="presOf" srcId="{71B95AA0-C9A8-47F7-9210-C821A20B1225}" destId="{9D36E5EE-A8D4-4BDD-A48A-0CF7AAC2E443}" srcOrd="0" destOrd="0" presId="urn:microsoft.com/office/officeart/2005/8/layout/vList2"/>
    <dgm:cxn modelId="{E121CA38-8A0E-4C1F-849D-B9F069009385}" srcId="{F50C33F2-E1F4-4F0A-AE17-06F704849578}" destId="{64E94B12-6ACA-46F2-8AEC-2A3A9F0F33AC}" srcOrd="2" destOrd="0" parTransId="{2C341D8E-D226-42C1-B421-FE0880E92484}" sibTransId="{764EBE39-DD5C-4189-B4A9-82C00014B71B}"/>
    <dgm:cxn modelId="{33F30493-7FAB-4FEC-BF76-E579C8973220}" type="presOf" srcId="{B8EAE0C1-F869-4CE2-B865-28DD881C2C70}" destId="{B48D51E8-1713-4A78-917D-C03C941B3A6A}" srcOrd="0" destOrd="0" presId="urn:microsoft.com/office/officeart/2005/8/layout/vList2"/>
    <dgm:cxn modelId="{C44B1EAE-4C38-48EB-A440-0EE36BC373B3}" type="presOf" srcId="{64E94B12-6ACA-46F2-8AEC-2A3A9F0F33AC}" destId="{AD5FEE48-60D5-4F9B-97D9-97973E0B2464}" srcOrd="0" destOrd="2" presId="urn:microsoft.com/office/officeart/2005/8/layout/vList2"/>
    <dgm:cxn modelId="{8C7487F4-BF2B-409A-95C6-1CAF448D7729}" type="presOf" srcId="{3A50010E-0E61-4FD0-8F52-5E15081E9B87}" destId="{5DBBCDE7-854F-4E38-B62C-A07C2C0BE47C}" srcOrd="0" destOrd="0" presId="urn:microsoft.com/office/officeart/2005/8/layout/vList2"/>
    <dgm:cxn modelId="{F3415B88-D406-4F15-89FD-5A3A3BF4456A}" type="presParOf" srcId="{5DBBCDE7-854F-4E38-B62C-A07C2C0BE47C}" destId="{8B5C007F-53D1-4F13-99F8-86EA6846841A}" srcOrd="0" destOrd="0" presId="urn:microsoft.com/office/officeart/2005/8/layout/vList2"/>
    <dgm:cxn modelId="{D4CB914A-FD18-4FBE-A7DE-4A1BAC78F5B0}" type="presParOf" srcId="{5DBBCDE7-854F-4E38-B62C-A07C2C0BE47C}" destId="{AD5FEE48-60D5-4F9B-97D9-97973E0B2464}" srcOrd="1" destOrd="0" presId="urn:microsoft.com/office/officeart/2005/8/layout/vList2"/>
    <dgm:cxn modelId="{6EFADB42-B2D5-47B8-BDD2-912C644C68F2}" type="presParOf" srcId="{5DBBCDE7-854F-4E38-B62C-A07C2C0BE47C}" destId="{B48D51E8-1713-4A78-917D-C03C941B3A6A}" srcOrd="2" destOrd="0" presId="urn:microsoft.com/office/officeart/2005/8/layout/vList2"/>
    <dgm:cxn modelId="{10337D17-5342-4324-A5DC-EC11075DDD7C}" type="presParOf" srcId="{5DBBCDE7-854F-4E38-B62C-A07C2C0BE47C}" destId="{9D36E5EE-A8D4-4BDD-A48A-0CF7AAC2E443}"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50010E-0E61-4FD0-8F52-5E15081E9B87}" type="doc">
      <dgm:prSet loTypeId="urn:microsoft.com/office/officeart/2005/8/layout/vList2" loCatId="list" qsTypeId="urn:microsoft.com/office/officeart/2005/8/quickstyle/simple2" qsCatId="simple" csTypeId="urn:microsoft.com/office/officeart/2005/8/colors/colorful1#1" csCatId="colorful" phldr="1"/>
      <dgm:spPr/>
      <dgm:t>
        <a:bodyPr/>
        <a:lstStyle/>
        <a:p>
          <a:endParaRPr lang="pl-PL"/>
        </a:p>
      </dgm:t>
    </dgm:pt>
    <dgm:pt modelId="{F50C33F2-E1F4-4F0A-AE17-06F704849578}">
      <dgm:prSet phldrT="[Tekst]"/>
      <dgm:spPr/>
      <dgm:t>
        <a:bodyPr/>
        <a:lstStyle/>
        <a:p>
          <a:r>
            <a:rPr lang="pl-PL"/>
            <a:t>Etap 3</a:t>
          </a:r>
          <a:endParaRPr lang="pl-PL" dirty="0"/>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BF949394-C676-41C9-ADD5-26109AB060E6}">
      <dgm:prSet phldrT="[Tekst]"/>
      <dgm:spPr/>
      <dgm:t>
        <a:bodyPr/>
        <a:lstStyle/>
        <a:p>
          <a:r>
            <a:rPr lang="pl-PL" dirty="0"/>
            <a:t>Uczniowie przygotowują prezentację zgodnie ze wcześniejszymi ustaleniami</a:t>
          </a:r>
        </a:p>
      </dgm:t>
    </dgm:pt>
    <dgm:pt modelId="{05F07EEE-0E25-466F-9417-F21F6E9DC69D}" type="parTrans" cxnId="{7091CD7A-9F1B-41BF-8EB5-FCE0CE098D2C}">
      <dgm:prSet/>
      <dgm:spPr/>
      <dgm:t>
        <a:bodyPr/>
        <a:lstStyle/>
        <a:p>
          <a:endParaRPr lang="pl-PL"/>
        </a:p>
      </dgm:t>
    </dgm:pt>
    <dgm:pt modelId="{5B96932F-1B53-4C25-9A8C-A32FCFF1D3D0}" type="sibTrans" cxnId="{7091CD7A-9F1B-41BF-8EB5-FCE0CE098D2C}">
      <dgm:prSet/>
      <dgm:spPr/>
      <dgm:t>
        <a:bodyPr/>
        <a:lstStyle/>
        <a:p>
          <a:endParaRPr lang="pl-PL"/>
        </a:p>
      </dgm:t>
    </dgm:pt>
    <dgm:pt modelId="{832779C1-85E4-404E-B6B2-F8AA0F16858F}">
      <dgm:prSet phldrT="[Tekst]"/>
      <dgm:spPr/>
      <dgm:t>
        <a:bodyPr/>
        <a:lstStyle/>
        <a:p>
          <a:r>
            <a:rPr lang="pl-PL" dirty="0"/>
            <a:t>Etap 4</a:t>
          </a:r>
        </a:p>
      </dgm:t>
    </dgm:pt>
    <dgm:pt modelId="{7EF96300-DA5D-483B-9AEF-646D14065439}" type="parTrans" cxnId="{696BB850-22DC-4A18-9824-74B9F0CF3ADE}">
      <dgm:prSet/>
      <dgm:spPr/>
      <dgm:t>
        <a:bodyPr/>
        <a:lstStyle/>
        <a:p>
          <a:endParaRPr lang="pl-PL"/>
        </a:p>
      </dgm:t>
    </dgm:pt>
    <dgm:pt modelId="{2A4D4A92-F236-419D-BFD4-21A8942D2107}" type="sibTrans" cxnId="{696BB850-22DC-4A18-9824-74B9F0CF3ADE}">
      <dgm:prSet/>
      <dgm:spPr/>
      <dgm:t>
        <a:bodyPr/>
        <a:lstStyle/>
        <a:p>
          <a:endParaRPr lang="pl-PL"/>
        </a:p>
      </dgm:t>
    </dgm:pt>
    <dgm:pt modelId="{240C1BD9-8B6E-48A7-80FE-281C200BD24F}">
      <dgm:prSet phldrT="[Tekst]"/>
      <dgm:spPr/>
      <dgm:t>
        <a:bodyPr/>
        <a:lstStyle/>
        <a:p>
          <a:r>
            <a:rPr lang="pl-PL" dirty="0"/>
            <a:t>Prezentacja przygotowanych prezentacji</a:t>
          </a:r>
        </a:p>
      </dgm:t>
    </dgm:pt>
    <dgm:pt modelId="{78E310C1-0886-4469-B3EF-AC0404047CAF}" type="parTrans" cxnId="{5346B3E1-6E13-411E-8015-C61C623B0758}">
      <dgm:prSet/>
      <dgm:spPr/>
      <dgm:t>
        <a:bodyPr/>
        <a:lstStyle/>
        <a:p>
          <a:endParaRPr lang="pl-PL"/>
        </a:p>
      </dgm:t>
    </dgm:pt>
    <dgm:pt modelId="{02480329-FF8E-4F3B-92FF-DC9AC1822B29}" type="sibTrans" cxnId="{5346B3E1-6E13-411E-8015-C61C623B0758}">
      <dgm:prSet/>
      <dgm:spPr/>
      <dgm:t>
        <a:bodyPr/>
        <a:lstStyle/>
        <a:p>
          <a:endParaRPr lang="pl-PL"/>
        </a:p>
      </dgm:t>
    </dgm:pt>
    <dgm:pt modelId="{5460C75B-C417-4229-9965-D12ADCD0D697}">
      <dgm:prSet phldrT="[Tekst]"/>
      <dgm:spPr/>
      <dgm:t>
        <a:bodyPr/>
        <a:lstStyle/>
        <a:p>
          <a:r>
            <a:rPr lang="pl-PL" dirty="0"/>
            <a:t>Dyskusja uczniów (moderowana przez nauczyciela) nad przedstawionymi prezentacjami. Poszukiwanie odpowiedzi na pytanie, która technologia jest godna polecenia. </a:t>
          </a:r>
        </a:p>
      </dgm:t>
    </dgm:pt>
    <dgm:pt modelId="{19A7531E-5865-4990-B5CC-6BB3F194694A}" type="parTrans" cxnId="{2A0C79DD-DC77-4CE2-848F-6D23F17608A7}">
      <dgm:prSet/>
      <dgm:spPr/>
      <dgm:t>
        <a:bodyPr/>
        <a:lstStyle/>
        <a:p>
          <a:endParaRPr lang="pl-PL"/>
        </a:p>
      </dgm:t>
    </dgm:pt>
    <dgm:pt modelId="{4DBFB69C-9254-4C32-A72C-01FD4BA331DA}" type="sibTrans" cxnId="{2A0C79DD-DC77-4CE2-848F-6D23F17608A7}">
      <dgm:prSet/>
      <dgm:spPr/>
      <dgm:t>
        <a:bodyPr/>
        <a:lstStyle/>
        <a:p>
          <a:endParaRPr lang="pl-PL"/>
        </a:p>
      </dgm:t>
    </dgm:pt>
    <dgm:pt modelId="{8C47D90E-83C1-4005-B0C2-3BF433DD1786}">
      <dgm:prSet phldrT="[Tekst]"/>
      <dgm:spPr/>
      <dgm:t>
        <a:bodyPr/>
        <a:lstStyle/>
        <a:p>
          <a:r>
            <a:rPr lang="pl-PL" dirty="0"/>
            <a:t>Wspólne systematyzowanie  wiedzy na temat zalet poszczególnych technologii.</a:t>
          </a:r>
        </a:p>
      </dgm:t>
    </dgm:pt>
    <dgm:pt modelId="{4FEAC1DD-4096-43DD-8C40-1CCC0F774256}" type="parTrans" cxnId="{998DFCD2-C06A-4C78-B9FB-49BC7E2BE413}">
      <dgm:prSet/>
      <dgm:spPr/>
      <dgm:t>
        <a:bodyPr/>
        <a:lstStyle/>
        <a:p>
          <a:endParaRPr lang="pl-PL"/>
        </a:p>
      </dgm:t>
    </dgm:pt>
    <dgm:pt modelId="{9032459F-34F1-4660-A284-9675EECA7625}" type="sibTrans" cxnId="{998DFCD2-C06A-4C78-B9FB-49BC7E2BE413}">
      <dgm:prSet/>
      <dgm:spPr/>
      <dgm:t>
        <a:bodyPr/>
        <a:lstStyle/>
        <a:p>
          <a:endParaRPr lang="pl-PL"/>
        </a:p>
      </dgm:t>
    </dgm:pt>
    <dgm:pt modelId="{806C648B-4329-4C3F-B56A-13CFF20F0F92}">
      <dgm:prSet phldrT="[Tekst]"/>
      <dgm:spPr/>
      <dgm:t>
        <a:bodyPr/>
        <a:lstStyle/>
        <a:p>
          <a:r>
            <a:rPr lang="pl-PL" dirty="0"/>
            <a:t>Praca nad prezentacją musi być prowadzona w grupie</a:t>
          </a:r>
        </a:p>
      </dgm:t>
    </dgm:pt>
    <dgm:pt modelId="{B08E1691-59C3-4460-92E5-F3329582B939}" type="parTrans" cxnId="{B93FAC99-68E0-4404-95E2-4CE97F67A5E4}">
      <dgm:prSet/>
      <dgm:spPr/>
      <dgm:t>
        <a:bodyPr/>
        <a:lstStyle/>
        <a:p>
          <a:endParaRPr lang="pl-PL"/>
        </a:p>
      </dgm:t>
    </dgm:pt>
    <dgm:pt modelId="{155D3BD6-FAA3-4CAD-A258-4CE7D94EB201}" type="sibTrans" cxnId="{B93FAC99-68E0-4404-95E2-4CE97F67A5E4}">
      <dgm:prSet/>
      <dgm:spPr/>
      <dgm:t>
        <a:bodyPr/>
        <a:lstStyle/>
        <a:p>
          <a:endParaRPr lang="pl-PL"/>
        </a:p>
      </dgm:t>
    </dgm:pt>
    <dgm:pt modelId="{8E9023E0-5296-4D88-8CDC-9DA8230E43B1}">
      <dgm:prSet phldrT="[Tekst]"/>
      <dgm:spPr/>
      <dgm:t>
        <a:bodyPr/>
        <a:lstStyle/>
        <a:p>
          <a:r>
            <a:rPr lang="pl-PL" dirty="0"/>
            <a:t>Poszukiwanie informacji technicznych oraz przepisów – budowa bazy wiedzy. Może być wykonywana indywidualnie. </a:t>
          </a:r>
        </a:p>
      </dgm:t>
    </dgm:pt>
    <dgm:pt modelId="{3085278A-B0F2-44F5-BEB1-7205646195F6}" type="parTrans" cxnId="{50C2D08E-975E-41C0-9E0C-D54AA288014F}">
      <dgm:prSet/>
      <dgm:spPr/>
      <dgm:t>
        <a:bodyPr/>
        <a:lstStyle/>
        <a:p>
          <a:endParaRPr lang="pl-PL"/>
        </a:p>
      </dgm:t>
    </dgm:pt>
    <dgm:pt modelId="{191693CD-9B62-4F37-AB3E-A8D83AC0A0CB}" type="sibTrans" cxnId="{50C2D08E-975E-41C0-9E0C-D54AA288014F}">
      <dgm:prSet/>
      <dgm:spPr/>
    </dgm:pt>
    <dgm:pt modelId="{317EEBAD-C1DF-4C83-8073-7FE5E12A7E11}" type="pres">
      <dgm:prSet presAssocID="{3A50010E-0E61-4FD0-8F52-5E15081E9B87}" presName="linear" presStyleCnt="0">
        <dgm:presLayoutVars>
          <dgm:animLvl val="lvl"/>
          <dgm:resizeHandles val="exact"/>
        </dgm:presLayoutVars>
      </dgm:prSet>
      <dgm:spPr/>
      <dgm:t>
        <a:bodyPr/>
        <a:lstStyle/>
        <a:p>
          <a:endParaRPr lang="pl-PL"/>
        </a:p>
      </dgm:t>
    </dgm:pt>
    <dgm:pt modelId="{D262567E-8C09-4A33-B376-3209B0D1970C}" type="pres">
      <dgm:prSet presAssocID="{F50C33F2-E1F4-4F0A-AE17-06F704849578}" presName="parentText" presStyleLbl="node1" presStyleIdx="0" presStyleCnt="2">
        <dgm:presLayoutVars>
          <dgm:chMax val="0"/>
          <dgm:bulletEnabled val="1"/>
        </dgm:presLayoutVars>
      </dgm:prSet>
      <dgm:spPr/>
      <dgm:t>
        <a:bodyPr/>
        <a:lstStyle/>
        <a:p>
          <a:endParaRPr lang="pl-PL"/>
        </a:p>
      </dgm:t>
    </dgm:pt>
    <dgm:pt modelId="{930690D3-74E9-470F-B448-AEAA9C0082A8}" type="pres">
      <dgm:prSet presAssocID="{F50C33F2-E1F4-4F0A-AE17-06F704849578}" presName="childText" presStyleLbl="revTx" presStyleIdx="0" presStyleCnt="2">
        <dgm:presLayoutVars>
          <dgm:bulletEnabled val="1"/>
        </dgm:presLayoutVars>
      </dgm:prSet>
      <dgm:spPr/>
      <dgm:t>
        <a:bodyPr/>
        <a:lstStyle/>
        <a:p>
          <a:endParaRPr lang="pl-PL"/>
        </a:p>
      </dgm:t>
    </dgm:pt>
    <dgm:pt modelId="{8E2CE823-92EA-4E10-B52A-3246716C623F}" type="pres">
      <dgm:prSet presAssocID="{832779C1-85E4-404E-B6B2-F8AA0F16858F}" presName="parentText" presStyleLbl="node1" presStyleIdx="1" presStyleCnt="2">
        <dgm:presLayoutVars>
          <dgm:chMax val="0"/>
          <dgm:bulletEnabled val="1"/>
        </dgm:presLayoutVars>
      </dgm:prSet>
      <dgm:spPr/>
      <dgm:t>
        <a:bodyPr/>
        <a:lstStyle/>
        <a:p>
          <a:endParaRPr lang="pl-PL"/>
        </a:p>
      </dgm:t>
    </dgm:pt>
    <dgm:pt modelId="{CCC22A3B-5122-49E8-B8AC-0D91DCA6A992}" type="pres">
      <dgm:prSet presAssocID="{832779C1-85E4-404E-B6B2-F8AA0F16858F}" presName="childText" presStyleLbl="revTx" presStyleIdx="1" presStyleCnt="2">
        <dgm:presLayoutVars>
          <dgm:bulletEnabled val="1"/>
        </dgm:presLayoutVars>
      </dgm:prSet>
      <dgm:spPr/>
      <dgm:t>
        <a:bodyPr/>
        <a:lstStyle/>
        <a:p>
          <a:endParaRPr lang="pl-PL"/>
        </a:p>
      </dgm:t>
    </dgm:pt>
  </dgm:ptLst>
  <dgm:cxnLst>
    <dgm:cxn modelId="{F7B432E9-CED4-4F18-A0F1-CC0433B6DA0E}" srcId="{3A50010E-0E61-4FD0-8F52-5E15081E9B87}" destId="{F50C33F2-E1F4-4F0A-AE17-06F704849578}" srcOrd="0" destOrd="0" parTransId="{5A277ACE-B3C0-4B9D-86A0-BBE30FC444C9}" sibTransId="{8EB30DB8-3966-4553-B900-25457D61099C}"/>
    <dgm:cxn modelId="{B29FF783-13EA-4882-9676-5229C93D4E84}" type="presOf" srcId="{3A50010E-0E61-4FD0-8F52-5E15081E9B87}" destId="{317EEBAD-C1DF-4C83-8073-7FE5E12A7E11}" srcOrd="0" destOrd="0" presId="urn:microsoft.com/office/officeart/2005/8/layout/vList2"/>
    <dgm:cxn modelId="{50C2D08E-975E-41C0-9E0C-D54AA288014F}" srcId="{F50C33F2-E1F4-4F0A-AE17-06F704849578}" destId="{8E9023E0-5296-4D88-8CDC-9DA8230E43B1}" srcOrd="0" destOrd="0" parTransId="{3085278A-B0F2-44F5-BEB1-7205646195F6}" sibTransId="{191693CD-9B62-4F37-AB3E-A8D83AC0A0CB}"/>
    <dgm:cxn modelId="{0B87A91F-4766-4B0C-9915-D5882D5ACB89}" type="presOf" srcId="{806C648B-4329-4C3F-B56A-13CFF20F0F92}" destId="{930690D3-74E9-470F-B448-AEAA9C0082A8}" srcOrd="0" destOrd="2" presId="urn:microsoft.com/office/officeart/2005/8/layout/vList2"/>
    <dgm:cxn modelId="{7091CD7A-9F1B-41BF-8EB5-FCE0CE098D2C}" srcId="{F50C33F2-E1F4-4F0A-AE17-06F704849578}" destId="{BF949394-C676-41C9-ADD5-26109AB060E6}" srcOrd="1" destOrd="0" parTransId="{05F07EEE-0E25-466F-9417-F21F6E9DC69D}" sibTransId="{5B96932F-1B53-4C25-9A8C-A32FCFF1D3D0}"/>
    <dgm:cxn modelId="{7F7D257E-4AA1-4966-A05F-090A4332FE3E}" type="presOf" srcId="{F50C33F2-E1F4-4F0A-AE17-06F704849578}" destId="{D262567E-8C09-4A33-B376-3209B0D1970C}" srcOrd="0" destOrd="0" presId="urn:microsoft.com/office/officeart/2005/8/layout/vList2"/>
    <dgm:cxn modelId="{D2FAF6E3-E125-4245-95A2-B88334D5810A}" type="presOf" srcId="{BF949394-C676-41C9-ADD5-26109AB060E6}" destId="{930690D3-74E9-470F-B448-AEAA9C0082A8}" srcOrd="0" destOrd="1" presId="urn:microsoft.com/office/officeart/2005/8/layout/vList2"/>
    <dgm:cxn modelId="{2A0C79DD-DC77-4CE2-848F-6D23F17608A7}" srcId="{832779C1-85E4-404E-B6B2-F8AA0F16858F}" destId="{5460C75B-C417-4229-9965-D12ADCD0D697}" srcOrd="1" destOrd="0" parTransId="{19A7531E-5865-4990-B5CC-6BB3F194694A}" sibTransId="{4DBFB69C-9254-4C32-A72C-01FD4BA331DA}"/>
    <dgm:cxn modelId="{C263C1B2-63FD-4ABF-868D-ECEC09E5A5D1}" type="presOf" srcId="{8C47D90E-83C1-4005-B0C2-3BF433DD1786}" destId="{CCC22A3B-5122-49E8-B8AC-0D91DCA6A992}" srcOrd="0" destOrd="2" presId="urn:microsoft.com/office/officeart/2005/8/layout/vList2"/>
    <dgm:cxn modelId="{0E8D1AAD-C901-42A8-9409-4B2100DDC872}" type="presOf" srcId="{240C1BD9-8B6E-48A7-80FE-281C200BD24F}" destId="{CCC22A3B-5122-49E8-B8AC-0D91DCA6A992}" srcOrd="0" destOrd="0" presId="urn:microsoft.com/office/officeart/2005/8/layout/vList2"/>
    <dgm:cxn modelId="{696BB850-22DC-4A18-9824-74B9F0CF3ADE}" srcId="{3A50010E-0E61-4FD0-8F52-5E15081E9B87}" destId="{832779C1-85E4-404E-B6B2-F8AA0F16858F}" srcOrd="1" destOrd="0" parTransId="{7EF96300-DA5D-483B-9AEF-646D14065439}" sibTransId="{2A4D4A92-F236-419D-BFD4-21A8942D2107}"/>
    <dgm:cxn modelId="{D8BD6A36-A567-4EAD-8F63-964603F79104}" type="presOf" srcId="{832779C1-85E4-404E-B6B2-F8AA0F16858F}" destId="{8E2CE823-92EA-4E10-B52A-3246716C623F}" srcOrd="0" destOrd="0" presId="urn:microsoft.com/office/officeart/2005/8/layout/vList2"/>
    <dgm:cxn modelId="{9B045D46-84DE-436F-9B47-5C1EF8FE11FC}" type="presOf" srcId="{8E9023E0-5296-4D88-8CDC-9DA8230E43B1}" destId="{930690D3-74E9-470F-B448-AEAA9C0082A8}" srcOrd="0" destOrd="0" presId="urn:microsoft.com/office/officeart/2005/8/layout/vList2"/>
    <dgm:cxn modelId="{1DC6CF62-4AF5-4E6D-A6BD-47E654A08316}" type="presOf" srcId="{5460C75B-C417-4229-9965-D12ADCD0D697}" destId="{CCC22A3B-5122-49E8-B8AC-0D91DCA6A992}" srcOrd="0" destOrd="1" presId="urn:microsoft.com/office/officeart/2005/8/layout/vList2"/>
    <dgm:cxn modelId="{998DFCD2-C06A-4C78-B9FB-49BC7E2BE413}" srcId="{832779C1-85E4-404E-B6B2-F8AA0F16858F}" destId="{8C47D90E-83C1-4005-B0C2-3BF433DD1786}" srcOrd="2" destOrd="0" parTransId="{4FEAC1DD-4096-43DD-8C40-1CCC0F774256}" sibTransId="{9032459F-34F1-4660-A284-9675EECA7625}"/>
    <dgm:cxn modelId="{B93FAC99-68E0-4404-95E2-4CE97F67A5E4}" srcId="{F50C33F2-E1F4-4F0A-AE17-06F704849578}" destId="{806C648B-4329-4C3F-B56A-13CFF20F0F92}" srcOrd="2" destOrd="0" parTransId="{B08E1691-59C3-4460-92E5-F3329582B939}" sibTransId="{155D3BD6-FAA3-4CAD-A258-4CE7D94EB201}"/>
    <dgm:cxn modelId="{5346B3E1-6E13-411E-8015-C61C623B0758}" srcId="{832779C1-85E4-404E-B6B2-F8AA0F16858F}" destId="{240C1BD9-8B6E-48A7-80FE-281C200BD24F}" srcOrd="0" destOrd="0" parTransId="{78E310C1-0886-4469-B3EF-AC0404047CAF}" sibTransId="{02480329-FF8E-4F3B-92FF-DC9AC1822B29}"/>
    <dgm:cxn modelId="{45E161D5-FE29-4184-84A9-44CDBE761181}" type="presParOf" srcId="{317EEBAD-C1DF-4C83-8073-7FE5E12A7E11}" destId="{D262567E-8C09-4A33-B376-3209B0D1970C}" srcOrd="0" destOrd="0" presId="urn:microsoft.com/office/officeart/2005/8/layout/vList2"/>
    <dgm:cxn modelId="{2DC50397-E8E5-4690-88B6-200EAB1FB643}" type="presParOf" srcId="{317EEBAD-C1DF-4C83-8073-7FE5E12A7E11}" destId="{930690D3-74E9-470F-B448-AEAA9C0082A8}" srcOrd="1" destOrd="0" presId="urn:microsoft.com/office/officeart/2005/8/layout/vList2"/>
    <dgm:cxn modelId="{0EF7C23A-58C2-4B02-B6BF-31236D804C1E}" type="presParOf" srcId="{317EEBAD-C1DF-4C83-8073-7FE5E12A7E11}" destId="{8E2CE823-92EA-4E10-B52A-3246716C623F}" srcOrd="2" destOrd="0" presId="urn:microsoft.com/office/officeart/2005/8/layout/vList2"/>
    <dgm:cxn modelId="{E3D332A7-777A-478C-B4E6-57E4B0D85ED5}" type="presParOf" srcId="{317EEBAD-C1DF-4C83-8073-7FE5E12A7E11}" destId="{CCC22A3B-5122-49E8-B8AC-0D91DCA6A992}"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50010E-0E61-4FD0-8F52-5E15081E9B87}"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pl-PL"/>
        </a:p>
      </dgm:t>
    </dgm:pt>
    <dgm:pt modelId="{9CB02F89-D30F-4873-A317-C1DA16E894AD}">
      <dgm:prSet phldrT="[Tekst]"/>
      <dgm:spPr/>
      <dgm:t>
        <a:bodyPr/>
        <a:lstStyle/>
        <a:p>
          <a:r>
            <a:rPr lang="pl-PL" dirty="0"/>
            <a:t>Etap 5</a:t>
          </a:r>
        </a:p>
      </dgm:t>
    </dgm:pt>
    <dgm:pt modelId="{22E8E1CD-2BAB-41DE-84DE-FBD5D66ABD10}" type="parTrans" cxnId="{88E507A8-878F-48C2-A56E-5CB75124133D}">
      <dgm:prSet/>
      <dgm:spPr/>
      <dgm:t>
        <a:bodyPr/>
        <a:lstStyle/>
        <a:p>
          <a:endParaRPr lang="pl-PL" sz="1600"/>
        </a:p>
      </dgm:t>
    </dgm:pt>
    <dgm:pt modelId="{DB9B57E8-1EFC-40BD-85D9-AB5E2BEB8B56}" type="sibTrans" cxnId="{88E507A8-878F-48C2-A56E-5CB75124133D}">
      <dgm:prSet/>
      <dgm:spPr/>
      <dgm:t>
        <a:bodyPr/>
        <a:lstStyle/>
        <a:p>
          <a:endParaRPr lang="pl-PL"/>
        </a:p>
      </dgm:t>
    </dgm:pt>
    <dgm:pt modelId="{DEDDB377-F432-48BF-99C9-F78DF64775A9}">
      <dgm:prSet phldrT="[Tekst]"/>
      <dgm:spPr/>
      <dgm:t>
        <a:bodyPr/>
        <a:lstStyle/>
        <a:p>
          <a:r>
            <a:rPr lang="pl-PL" dirty="0"/>
            <a:t>Ocena uczniów na podstawie ich zaangażowania</a:t>
          </a:r>
        </a:p>
      </dgm:t>
    </dgm:pt>
    <dgm:pt modelId="{CE4AEC8C-8525-47EF-B95C-4A63D7F211D2}" type="parTrans" cxnId="{8D2A3406-CDEA-4402-840A-997447975586}">
      <dgm:prSet/>
      <dgm:spPr/>
      <dgm:t>
        <a:bodyPr/>
        <a:lstStyle/>
        <a:p>
          <a:endParaRPr lang="pl-PL" sz="1600"/>
        </a:p>
      </dgm:t>
    </dgm:pt>
    <dgm:pt modelId="{3E1FD8FA-6B11-4424-B875-C6E941EFB16D}" type="sibTrans" cxnId="{8D2A3406-CDEA-4402-840A-997447975586}">
      <dgm:prSet/>
      <dgm:spPr/>
      <dgm:t>
        <a:bodyPr/>
        <a:lstStyle/>
        <a:p>
          <a:endParaRPr lang="pl-PL"/>
        </a:p>
      </dgm:t>
    </dgm:pt>
    <dgm:pt modelId="{EA27D17F-92BC-4640-B03B-8AECE7897843}">
      <dgm:prSet phldrT="[Tekst]"/>
      <dgm:spPr/>
      <dgm:t>
        <a:bodyPr/>
        <a:lstStyle/>
        <a:p>
          <a:r>
            <a:rPr lang="pl-PL"/>
            <a:t>Omówienie wniosków i korzyści z realizacji WQ. </a:t>
          </a:r>
        </a:p>
      </dgm:t>
    </dgm:pt>
    <dgm:pt modelId="{DEAD5959-5052-40CF-AA9B-D8E37C515A5B}" type="parTrans" cxnId="{5B9E76EA-31DE-40E7-B978-0406575BBD02}">
      <dgm:prSet/>
      <dgm:spPr/>
      <dgm:t>
        <a:bodyPr/>
        <a:lstStyle/>
        <a:p>
          <a:endParaRPr lang="pl-PL" sz="1600"/>
        </a:p>
      </dgm:t>
    </dgm:pt>
    <dgm:pt modelId="{B523E2CF-D775-478D-9A52-479449A87BB8}" type="sibTrans" cxnId="{5B9E76EA-31DE-40E7-B978-0406575BBD02}">
      <dgm:prSet/>
      <dgm:spPr/>
      <dgm:t>
        <a:bodyPr/>
        <a:lstStyle/>
        <a:p>
          <a:endParaRPr lang="pl-PL"/>
        </a:p>
      </dgm:t>
    </dgm:pt>
    <dgm:pt modelId="{8C5F6C76-9416-429D-9944-415539FAADD9}" type="pres">
      <dgm:prSet presAssocID="{3A50010E-0E61-4FD0-8F52-5E15081E9B87}" presName="linear" presStyleCnt="0">
        <dgm:presLayoutVars>
          <dgm:animLvl val="lvl"/>
          <dgm:resizeHandles val="exact"/>
        </dgm:presLayoutVars>
      </dgm:prSet>
      <dgm:spPr/>
      <dgm:t>
        <a:bodyPr/>
        <a:lstStyle/>
        <a:p>
          <a:endParaRPr lang="pl-PL"/>
        </a:p>
      </dgm:t>
    </dgm:pt>
    <dgm:pt modelId="{EF158312-F5E4-42A4-92AE-937FED053481}" type="pres">
      <dgm:prSet presAssocID="{9CB02F89-D30F-4873-A317-C1DA16E894AD}" presName="parentText" presStyleLbl="node1" presStyleIdx="0" presStyleCnt="1">
        <dgm:presLayoutVars>
          <dgm:chMax val="0"/>
          <dgm:bulletEnabled val="1"/>
        </dgm:presLayoutVars>
      </dgm:prSet>
      <dgm:spPr/>
      <dgm:t>
        <a:bodyPr/>
        <a:lstStyle/>
        <a:p>
          <a:endParaRPr lang="pl-PL"/>
        </a:p>
      </dgm:t>
    </dgm:pt>
    <dgm:pt modelId="{E8C10C5A-C246-416E-B3C3-1C9EDE74023B}" type="pres">
      <dgm:prSet presAssocID="{9CB02F89-D30F-4873-A317-C1DA16E894AD}" presName="childText" presStyleLbl="revTx" presStyleIdx="0" presStyleCnt="1">
        <dgm:presLayoutVars>
          <dgm:bulletEnabled val="1"/>
        </dgm:presLayoutVars>
      </dgm:prSet>
      <dgm:spPr/>
      <dgm:t>
        <a:bodyPr/>
        <a:lstStyle/>
        <a:p>
          <a:endParaRPr lang="pl-PL"/>
        </a:p>
      </dgm:t>
    </dgm:pt>
  </dgm:ptLst>
  <dgm:cxnLst>
    <dgm:cxn modelId="{8D2A3406-CDEA-4402-840A-997447975586}" srcId="{9CB02F89-D30F-4873-A317-C1DA16E894AD}" destId="{DEDDB377-F432-48BF-99C9-F78DF64775A9}" srcOrd="0" destOrd="0" parTransId="{CE4AEC8C-8525-47EF-B95C-4A63D7F211D2}" sibTransId="{3E1FD8FA-6B11-4424-B875-C6E941EFB16D}"/>
    <dgm:cxn modelId="{5B9E76EA-31DE-40E7-B978-0406575BBD02}" srcId="{9CB02F89-D30F-4873-A317-C1DA16E894AD}" destId="{EA27D17F-92BC-4640-B03B-8AECE7897843}" srcOrd="1" destOrd="0" parTransId="{DEAD5959-5052-40CF-AA9B-D8E37C515A5B}" sibTransId="{B523E2CF-D775-478D-9A52-479449A87BB8}"/>
    <dgm:cxn modelId="{7F899EFE-B39A-42D2-9D9D-65F7F4D3E04F}" type="presOf" srcId="{9CB02F89-D30F-4873-A317-C1DA16E894AD}" destId="{EF158312-F5E4-42A4-92AE-937FED053481}" srcOrd="0" destOrd="0" presId="urn:microsoft.com/office/officeart/2005/8/layout/vList2"/>
    <dgm:cxn modelId="{88E507A8-878F-48C2-A56E-5CB75124133D}" srcId="{3A50010E-0E61-4FD0-8F52-5E15081E9B87}" destId="{9CB02F89-D30F-4873-A317-C1DA16E894AD}" srcOrd="0" destOrd="0" parTransId="{22E8E1CD-2BAB-41DE-84DE-FBD5D66ABD10}" sibTransId="{DB9B57E8-1EFC-40BD-85D9-AB5E2BEB8B56}"/>
    <dgm:cxn modelId="{34116FEE-C774-40B9-A120-53A2094C72E8}" type="presOf" srcId="{EA27D17F-92BC-4640-B03B-8AECE7897843}" destId="{E8C10C5A-C246-416E-B3C3-1C9EDE74023B}" srcOrd="0" destOrd="1" presId="urn:microsoft.com/office/officeart/2005/8/layout/vList2"/>
    <dgm:cxn modelId="{CE89CF93-607F-4F04-A4D1-7D52C988FDA1}" type="presOf" srcId="{3A50010E-0E61-4FD0-8F52-5E15081E9B87}" destId="{8C5F6C76-9416-429D-9944-415539FAADD9}" srcOrd="0" destOrd="0" presId="urn:microsoft.com/office/officeart/2005/8/layout/vList2"/>
    <dgm:cxn modelId="{45E3759C-7916-4413-9480-1C5CB7D7255D}" type="presOf" srcId="{DEDDB377-F432-48BF-99C9-F78DF64775A9}" destId="{E8C10C5A-C246-416E-B3C3-1C9EDE74023B}" srcOrd="0" destOrd="0" presId="urn:microsoft.com/office/officeart/2005/8/layout/vList2"/>
    <dgm:cxn modelId="{8FDF4E55-78C9-43DD-8D92-DA09AF99CCA6}" type="presParOf" srcId="{8C5F6C76-9416-429D-9944-415539FAADD9}" destId="{EF158312-F5E4-42A4-92AE-937FED053481}" srcOrd="0" destOrd="0" presId="urn:microsoft.com/office/officeart/2005/8/layout/vList2"/>
    <dgm:cxn modelId="{D33EEAF6-BBD5-4D07-A335-B945C9E5DBC8}" type="presParOf" srcId="{8C5F6C76-9416-429D-9944-415539FAADD9}" destId="{E8C10C5A-C246-416E-B3C3-1C9EDE74023B}"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FD1537-C9D0-4B2B-A0FE-A6DC928FE6E9}" type="doc">
      <dgm:prSet loTypeId="urn:microsoft.com/office/officeart/2005/8/layout/process4" loCatId="process" qsTypeId="urn:microsoft.com/office/officeart/2005/8/quickstyle/simple2" qsCatId="simple" csTypeId="urn:microsoft.com/office/officeart/2005/8/colors/accent2_2" csCatId="accent2" phldr="1"/>
      <dgm:spPr/>
    </dgm:pt>
    <dgm:pt modelId="{6A660416-E7A6-4E2C-A8EF-1A3AC5A0B514}">
      <dgm:prSet phldrT="[Tekst]"/>
      <dgm:spPr/>
      <dgm:t>
        <a:bodyPr/>
        <a:lstStyle/>
        <a:p>
          <a:r>
            <a:rPr lang="pl-PL" dirty="0"/>
            <a:t>Etap 1 </a:t>
          </a:r>
          <a:br>
            <a:rPr lang="pl-PL" dirty="0"/>
          </a:br>
          <a:r>
            <a:rPr lang="pl-PL" dirty="0"/>
            <a:t>1h</a:t>
          </a:r>
        </a:p>
      </dgm:t>
    </dgm:pt>
    <dgm:pt modelId="{7473B371-74B3-4D68-8E7B-E56FC9250A80}" type="parTrans" cxnId="{1C518211-F93E-48B1-8690-D1BDA69021AB}">
      <dgm:prSet/>
      <dgm:spPr/>
      <dgm:t>
        <a:bodyPr/>
        <a:lstStyle/>
        <a:p>
          <a:endParaRPr lang="pl-PL"/>
        </a:p>
      </dgm:t>
    </dgm:pt>
    <dgm:pt modelId="{9BCCA12B-87DD-47EC-92C4-89F278508A96}" type="sibTrans" cxnId="{1C518211-F93E-48B1-8690-D1BDA69021AB}">
      <dgm:prSet/>
      <dgm:spPr/>
      <dgm:t>
        <a:bodyPr/>
        <a:lstStyle/>
        <a:p>
          <a:endParaRPr lang="pl-PL"/>
        </a:p>
      </dgm:t>
    </dgm:pt>
    <dgm:pt modelId="{EC5EAEC4-2982-492F-964C-40DAAE2478F6}">
      <dgm:prSet phldrT="[Tekst]"/>
      <dgm:spPr/>
      <dgm:t>
        <a:bodyPr/>
        <a:lstStyle/>
        <a:p>
          <a:r>
            <a:rPr lang="pl-PL" dirty="0"/>
            <a:t>Etap 2</a:t>
          </a:r>
          <a:br>
            <a:rPr lang="pl-PL" dirty="0"/>
          </a:br>
          <a:r>
            <a:rPr lang="pl-PL" dirty="0"/>
            <a:t>2h</a:t>
          </a:r>
        </a:p>
      </dgm:t>
    </dgm:pt>
    <dgm:pt modelId="{74C5135A-7763-4961-A52B-1BEC98B74DE3}" type="parTrans" cxnId="{EFE140FC-D9B5-4EC2-9F2B-5E3F6346766D}">
      <dgm:prSet/>
      <dgm:spPr/>
      <dgm:t>
        <a:bodyPr/>
        <a:lstStyle/>
        <a:p>
          <a:endParaRPr lang="pl-PL"/>
        </a:p>
      </dgm:t>
    </dgm:pt>
    <dgm:pt modelId="{AB7F6ABF-474D-4EFF-AA1F-7B5D54E14302}" type="sibTrans" cxnId="{EFE140FC-D9B5-4EC2-9F2B-5E3F6346766D}">
      <dgm:prSet/>
      <dgm:spPr/>
      <dgm:t>
        <a:bodyPr/>
        <a:lstStyle/>
        <a:p>
          <a:endParaRPr lang="pl-PL"/>
        </a:p>
      </dgm:t>
    </dgm:pt>
    <dgm:pt modelId="{D8B0BE8A-4AFA-4212-AEB7-5C379C4601E5}">
      <dgm:prSet phldrT="[Tekst]"/>
      <dgm:spPr/>
      <dgm:t>
        <a:bodyPr/>
        <a:lstStyle/>
        <a:p>
          <a:r>
            <a:rPr lang="pl-PL" dirty="0"/>
            <a:t>Etap 3</a:t>
          </a:r>
          <a:br>
            <a:rPr lang="pl-PL" dirty="0"/>
          </a:br>
          <a:r>
            <a:rPr lang="pl-PL" dirty="0"/>
            <a:t>3h</a:t>
          </a:r>
        </a:p>
      </dgm:t>
    </dgm:pt>
    <dgm:pt modelId="{66FE8662-4586-4EE3-AD84-27C55398499B}" type="parTrans" cxnId="{7EDD9823-40E9-4BF0-83AD-9E7D22883C66}">
      <dgm:prSet/>
      <dgm:spPr/>
      <dgm:t>
        <a:bodyPr/>
        <a:lstStyle/>
        <a:p>
          <a:endParaRPr lang="pl-PL"/>
        </a:p>
      </dgm:t>
    </dgm:pt>
    <dgm:pt modelId="{90927606-538D-42DE-9B58-292DAC4A770F}" type="sibTrans" cxnId="{7EDD9823-40E9-4BF0-83AD-9E7D22883C66}">
      <dgm:prSet/>
      <dgm:spPr/>
      <dgm:t>
        <a:bodyPr/>
        <a:lstStyle/>
        <a:p>
          <a:endParaRPr lang="pl-PL"/>
        </a:p>
      </dgm:t>
    </dgm:pt>
    <dgm:pt modelId="{EE149F14-0A53-493A-9D4B-91D1F2B7C86D}">
      <dgm:prSet phldrT="[Tekst]"/>
      <dgm:spPr/>
      <dgm:t>
        <a:bodyPr/>
        <a:lstStyle/>
        <a:p>
          <a:r>
            <a:rPr lang="pl-PL" dirty="0"/>
            <a:t>Etap 4</a:t>
          </a:r>
          <a:br>
            <a:rPr lang="pl-PL" dirty="0"/>
          </a:br>
          <a:r>
            <a:rPr lang="pl-PL" dirty="0"/>
            <a:t>2h</a:t>
          </a:r>
        </a:p>
      </dgm:t>
    </dgm:pt>
    <dgm:pt modelId="{C196786B-A176-4731-8020-81190F553DCF}" type="parTrans" cxnId="{BD1DE0A5-C857-45C6-9EF4-7BA4F88BC5EE}">
      <dgm:prSet/>
      <dgm:spPr/>
      <dgm:t>
        <a:bodyPr/>
        <a:lstStyle/>
        <a:p>
          <a:endParaRPr lang="pl-PL"/>
        </a:p>
      </dgm:t>
    </dgm:pt>
    <dgm:pt modelId="{D857D37A-D1FA-46CC-B138-65AA12169BB9}" type="sibTrans" cxnId="{BD1DE0A5-C857-45C6-9EF4-7BA4F88BC5EE}">
      <dgm:prSet/>
      <dgm:spPr/>
      <dgm:t>
        <a:bodyPr/>
        <a:lstStyle/>
        <a:p>
          <a:endParaRPr lang="pl-PL"/>
        </a:p>
      </dgm:t>
    </dgm:pt>
    <dgm:pt modelId="{4B07E24F-07D4-4572-A167-679B26F308CF}">
      <dgm:prSet phldrT="[Tekst]"/>
      <dgm:spPr/>
      <dgm:t>
        <a:bodyPr/>
        <a:lstStyle/>
        <a:p>
          <a:r>
            <a:rPr lang="pl-PL" dirty="0"/>
            <a:t>Etap 5</a:t>
          </a:r>
          <a:br>
            <a:rPr lang="pl-PL" dirty="0"/>
          </a:br>
          <a:r>
            <a:rPr lang="pl-PL" dirty="0"/>
            <a:t>2h</a:t>
          </a:r>
        </a:p>
      </dgm:t>
    </dgm:pt>
    <dgm:pt modelId="{40CD9C9A-C64E-4143-AB19-08877EB52CA1}" type="parTrans" cxnId="{67831845-12D6-4FED-A57E-095B1549D213}">
      <dgm:prSet/>
      <dgm:spPr/>
      <dgm:t>
        <a:bodyPr/>
        <a:lstStyle/>
        <a:p>
          <a:endParaRPr lang="pl-PL"/>
        </a:p>
      </dgm:t>
    </dgm:pt>
    <dgm:pt modelId="{7ED5F0E8-791D-4A55-84FB-A2146E322576}" type="sibTrans" cxnId="{67831845-12D6-4FED-A57E-095B1549D213}">
      <dgm:prSet/>
      <dgm:spPr/>
      <dgm:t>
        <a:bodyPr/>
        <a:lstStyle/>
        <a:p>
          <a:endParaRPr lang="pl-PL"/>
        </a:p>
      </dgm:t>
    </dgm:pt>
    <dgm:pt modelId="{9C6B6CE1-7C49-4BDC-9FD8-0B85A4B1F8FA}" type="pres">
      <dgm:prSet presAssocID="{12FD1537-C9D0-4B2B-A0FE-A6DC928FE6E9}" presName="Name0" presStyleCnt="0">
        <dgm:presLayoutVars>
          <dgm:dir/>
          <dgm:animLvl val="lvl"/>
          <dgm:resizeHandles val="exact"/>
        </dgm:presLayoutVars>
      </dgm:prSet>
      <dgm:spPr/>
    </dgm:pt>
    <dgm:pt modelId="{7F8D4960-C1B4-4013-8242-F6B54FF273BA}" type="pres">
      <dgm:prSet presAssocID="{4B07E24F-07D4-4572-A167-679B26F308CF}" presName="boxAndChildren" presStyleCnt="0"/>
      <dgm:spPr/>
    </dgm:pt>
    <dgm:pt modelId="{3595C325-03B7-46AF-9550-EF4E114CC358}" type="pres">
      <dgm:prSet presAssocID="{4B07E24F-07D4-4572-A167-679B26F308CF}" presName="parentTextBox" presStyleLbl="node1" presStyleIdx="0" presStyleCnt="5"/>
      <dgm:spPr/>
      <dgm:t>
        <a:bodyPr/>
        <a:lstStyle/>
        <a:p>
          <a:endParaRPr lang="pl-PL"/>
        </a:p>
      </dgm:t>
    </dgm:pt>
    <dgm:pt modelId="{B0AD0CEE-8F4A-4758-B603-6152C688A338}" type="pres">
      <dgm:prSet presAssocID="{D857D37A-D1FA-46CC-B138-65AA12169BB9}" presName="sp" presStyleCnt="0"/>
      <dgm:spPr/>
    </dgm:pt>
    <dgm:pt modelId="{25E23DD3-B12F-428B-9382-A3C01F1D413A}" type="pres">
      <dgm:prSet presAssocID="{EE149F14-0A53-493A-9D4B-91D1F2B7C86D}" presName="arrowAndChildren" presStyleCnt="0"/>
      <dgm:spPr/>
    </dgm:pt>
    <dgm:pt modelId="{24D522E1-3122-4547-B36A-37055567B9B6}" type="pres">
      <dgm:prSet presAssocID="{EE149F14-0A53-493A-9D4B-91D1F2B7C86D}" presName="parentTextArrow" presStyleLbl="node1" presStyleIdx="1" presStyleCnt="5"/>
      <dgm:spPr/>
      <dgm:t>
        <a:bodyPr/>
        <a:lstStyle/>
        <a:p>
          <a:endParaRPr lang="pl-PL"/>
        </a:p>
      </dgm:t>
    </dgm:pt>
    <dgm:pt modelId="{D7D73901-8D41-466F-98DB-526733E6065B}" type="pres">
      <dgm:prSet presAssocID="{90927606-538D-42DE-9B58-292DAC4A770F}" presName="sp" presStyleCnt="0"/>
      <dgm:spPr/>
    </dgm:pt>
    <dgm:pt modelId="{03A3F8EA-8634-481D-837F-931AD7883B48}" type="pres">
      <dgm:prSet presAssocID="{D8B0BE8A-4AFA-4212-AEB7-5C379C4601E5}" presName="arrowAndChildren" presStyleCnt="0"/>
      <dgm:spPr/>
    </dgm:pt>
    <dgm:pt modelId="{547F7552-F4E7-4A5C-B117-8E0A65F2B1BE}" type="pres">
      <dgm:prSet presAssocID="{D8B0BE8A-4AFA-4212-AEB7-5C379C4601E5}" presName="parentTextArrow" presStyleLbl="node1" presStyleIdx="2" presStyleCnt="5"/>
      <dgm:spPr/>
      <dgm:t>
        <a:bodyPr/>
        <a:lstStyle/>
        <a:p>
          <a:endParaRPr lang="pl-PL"/>
        </a:p>
      </dgm:t>
    </dgm:pt>
    <dgm:pt modelId="{44AB70D9-0E4C-401A-B67F-757052452088}" type="pres">
      <dgm:prSet presAssocID="{AB7F6ABF-474D-4EFF-AA1F-7B5D54E14302}" presName="sp" presStyleCnt="0"/>
      <dgm:spPr/>
    </dgm:pt>
    <dgm:pt modelId="{FF3EA061-DC1D-4E74-985A-CBC7F12C32A6}" type="pres">
      <dgm:prSet presAssocID="{EC5EAEC4-2982-492F-964C-40DAAE2478F6}" presName="arrowAndChildren" presStyleCnt="0"/>
      <dgm:spPr/>
    </dgm:pt>
    <dgm:pt modelId="{66AE857F-43D3-4A67-94D6-BE79CBDB76E6}" type="pres">
      <dgm:prSet presAssocID="{EC5EAEC4-2982-492F-964C-40DAAE2478F6}" presName="parentTextArrow" presStyleLbl="node1" presStyleIdx="3" presStyleCnt="5"/>
      <dgm:spPr/>
      <dgm:t>
        <a:bodyPr/>
        <a:lstStyle/>
        <a:p>
          <a:endParaRPr lang="pl-PL"/>
        </a:p>
      </dgm:t>
    </dgm:pt>
    <dgm:pt modelId="{0DEDCD70-A97D-40AD-BB35-C1BCFB9599F2}" type="pres">
      <dgm:prSet presAssocID="{9BCCA12B-87DD-47EC-92C4-89F278508A96}" presName="sp" presStyleCnt="0"/>
      <dgm:spPr/>
    </dgm:pt>
    <dgm:pt modelId="{218C44AD-4AD1-4171-B592-2ECBA640EA2C}" type="pres">
      <dgm:prSet presAssocID="{6A660416-E7A6-4E2C-A8EF-1A3AC5A0B514}" presName="arrowAndChildren" presStyleCnt="0"/>
      <dgm:spPr/>
    </dgm:pt>
    <dgm:pt modelId="{008725AC-39C3-40B7-B695-673914BF8091}" type="pres">
      <dgm:prSet presAssocID="{6A660416-E7A6-4E2C-A8EF-1A3AC5A0B514}" presName="parentTextArrow" presStyleLbl="node1" presStyleIdx="4" presStyleCnt="5"/>
      <dgm:spPr/>
      <dgm:t>
        <a:bodyPr/>
        <a:lstStyle/>
        <a:p>
          <a:endParaRPr lang="pl-PL"/>
        </a:p>
      </dgm:t>
    </dgm:pt>
  </dgm:ptLst>
  <dgm:cxnLst>
    <dgm:cxn modelId="{9BEB09E6-71A6-45BF-9028-F449B0875880}" type="presOf" srcId="{EE149F14-0A53-493A-9D4B-91D1F2B7C86D}" destId="{24D522E1-3122-4547-B36A-37055567B9B6}" srcOrd="0" destOrd="0" presId="urn:microsoft.com/office/officeart/2005/8/layout/process4"/>
    <dgm:cxn modelId="{1C518211-F93E-48B1-8690-D1BDA69021AB}" srcId="{12FD1537-C9D0-4B2B-A0FE-A6DC928FE6E9}" destId="{6A660416-E7A6-4E2C-A8EF-1A3AC5A0B514}" srcOrd="0" destOrd="0" parTransId="{7473B371-74B3-4D68-8E7B-E56FC9250A80}" sibTransId="{9BCCA12B-87DD-47EC-92C4-89F278508A96}"/>
    <dgm:cxn modelId="{67831845-12D6-4FED-A57E-095B1549D213}" srcId="{12FD1537-C9D0-4B2B-A0FE-A6DC928FE6E9}" destId="{4B07E24F-07D4-4572-A167-679B26F308CF}" srcOrd="4" destOrd="0" parTransId="{40CD9C9A-C64E-4143-AB19-08877EB52CA1}" sibTransId="{7ED5F0E8-791D-4A55-84FB-A2146E322576}"/>
    <dgm:cxn modelId="{ADD77850-0A6A-48F5-A1E0-464896DABA79}" type="presOf" srcId="{EC5EAEC4-2982-492F-964C-40DAAE2478F6}" destId="{66AE857F-43D3-4A67-94D6-BE79CBDB76E6}" srcOrd="0" destOrd="0" presId="urn:microsoft.com/office/officeart/2005/8/layout/process4"/>
    <dgm:cxn modelId="{EFD34FA1-3907-4C9F-92ED-357F25DC6BBE}" type="presOf" srcId="{D8B0BE8A-4AFA-4212-AEB7-5C379C4601E5}" destId="{547F7552-F4E7-4A5C-B117-8E0A65F2B1BE}" srcOrd="0" destOrd="0" presId="urn:microsoft.com/office/officeart/2005/8/layout/process4"/>
    <dgm:cxn modelId="{454F7774-E000-45F6-9E0D-5BA630AB8DC5}" type="presOf" srcId="{6A660416-E7A6-4E2C-A8EF-1A3AC5A0B514}" destId="{008725AC-39C3-40B7-B695-673914BF8091}" srcOrd="0" destOrd="0" presId="urn:microsoft.com/office/officeart/2005/8/layout/process4"/>
    <dgm:cxn modelId="{BD1DE0A5-C857-45C6-9EF4-7BA4F88BC5EE}" srcId="{12FD1537-C9D0-4B2B-A0FE-A6DC928FE6E9}" destId="{EE149F14-0A53-493A-9D4B-91D1F2B7C86D}" srcOrd="3" destOrd="0" parTransId="{C196786B-A176-4731-8020-81190F553DCF}" sibTransId="{D857D37A-D1FA-46CC-B138-65AA12169BB9}"/>
    <dgm:cxn modelId="{7EDD9823-40E9-4BF0-83AD-9E7D22883C66}" srcId="{12FD1537-C9D0-4B2B-A0FE-A6DC928FE6E9}" destId="{D8B0BE8A-4AFA-4212-AEB7-5C379C4601E5}" srcOrd="2" destOrd="0" parTransId="{66FE8662-4586-4EE3-AD84-27C55398499B}" sibTransId="{90927606-538D-42DE-9B58-292DAC4A770F}"/>
    <dgm:cxn modelId="{D5C273CA-C909-486D-8670-6FAB7BD03ECC}" type="presOf" srcId="{12FD1537-C9D0-4B2B-A0FE-A6DC928FE6E9}" destId="{9C6B6CE1-7C49-4BDC-9FD8-0B85A4B1F8FA}" srcOrd="0" destOrd="0" presId="urn:microsoft.com/office/officeart/2005/8/layout/process4"/>
    <dgm:cxn modelId="{C7C21216-2CD1-481C-8762-8E3F6B5E3EDD}" type="presOf" srcId="{4B07E24F-07D4-4572-A167-679B26F308CF}" destId="{3595C325-03B7-46AF-9550-EF4E114CC358}" srcOrd="0" destOrd="0" presId="urn:microsoft.com/office/officeart/2005/8/layout/process4"/>
    <dgm:cxn modelId="{EFE140FC-D9B5-4EC2-9F2B-5E3F6346766D}" srcId="{12FD1537-C9D0-4B2B-A0FE-A6DC928FE6E9}" destId="{EC5EAEC4-2982-492F-964C-40DAAE2478F6}" srcOrd="1" destOrd="0" parTransId="{74C5135A-7763-4961-A52B-1BEC98B74DE3}" sibTransId="{AB7F6ABF-474D-4EFF-AA1F-7B5D54E14302}"/>
    <dgm:cxn modelId="{B99F2BFC-66A9-4BCC-9CF9-74D6586D2FB0}" type="presParOf" srcId="{9C6B6CE1-7C49-4BDC-9FD8-0B85A4B1F8FA}" destId="{7F8D4960-C1B4-4013-8242-F6B54FF273BA}" srcOrd="0" destOrd="0" presId="urn:microsoft.com/office/officeart/2005/8/layout/process4"/>
    <dgm:cxn modelId="{71132B02-ACC1-4986-8917-50A1DCA0C8B3}" type="presParOf" srcId="{7F8D4960-C1B4-4013-8242-F6B54FF273BA}" destId="{3595C325-03B7-46AF-9550-EF4E114CC358}" srcOrd="0" destOrd="0" presId="urn:microsoft.com/office/officeart/2005/8/layout/process4"/>
    <dgm:cxn modelId="{7696DE36-0959-44EB-87B3-F836375A7E49}" type="presParOf" srcId="{9C6B6CE1-7C49-4BDC-9FD8-0B85A4B1F8FA}" destId="{B0AD0CEE-8F4A-4758-B603-6152C688A338}" srcOrd="1" destOrd="0" presId="urn:microsoft.com/office/officeart/2005/8/layout/process4"/>
    <dgm:cxn modelId="{CA3D0382-7E78-429C-BBF0-34FB48DF9213}" type="presParOf" srcId="{9C6B6CE1-7C49-4BDC-9FD8-0B85A4B1F8FA}" destId="{25E23DD3-B12F-428B-9382-A3C01F1D413A}" srcOrd="2" destOrd="0" presId="urn:microsoft.com/office/officeart/2005/8/layout/process4"/>
    <dgm:cxn modelId="{B9647407-F0E3-46DA-B524-05299C1A0130}" type="presParOf" srcId="{25E23DD3-B12F-428B-9382-A3C01F1D413A}" destId="{24D522E1-3122-4547-B36A-37055567B9B6}" srcOrd="0" destOrd="0" presId="urn:microsoft.com/office/officeart/2005/8/layout/process4"/>
    <dgm:cxn modelId="{1093C7D9-C050-4BA0-BFF6-9204B16BFA0D}" type="presParOf" srcId="{9C6B6CE1-7C49-4BDC-9FD8-0B85A4B1F8FA}" destId="{D7D73901-8D41-466F-98DB-526733E6065B}" srcOrd="3" destOrd="0" presId="urn:microsoft.com/office/officeart/2005/8/layout/process4"/>
    <dgm:cxn modelId="{693036E8-B7C4-4BC1-A5A8-7B93BAD093E8}" type="presParOf" srcId="{9C6B6CE1-7C49-4BDC-9FD8-0B85A4B1F8FA}" destId="{03A3F8EA-8634-481D-837F-931AD7883B48}" srcOrd="4" destOrd="0" presId="urn:microsoft.com/office/officeart/2005/8/layout/process4"/>
    <dgm:cxn modelId="{AC9E5630-5185-4649-8749-798D1C4AFEB0}" type="presParOf" srcId="{03A3F8EA-8634-481D-837F-931AD7883B48}" destId="{547F7552-F4E7-4A5C-B117-8E0A65F2B1BE}" srcOrd="0" destOrd="0" presId="urn:microsoft.com/office/officeart/2005/8/layout/process4"/>
    <dgm:cxn modelId="{C948A02C-01EC-4339-ADF8-9862B2E67F32}" type="presParOf" srcId="{9C6B6CE1-7C49-4BDC-9FD8-0B85A4B1F8FA}" destId="{44AB70D9-0E4C-401A-B67F-757052452088}" srcOrd="5" destOrd="0" presId="urn:microsoft.com/office/officeart/2005/8/layout/process4"/>
    <dgm:cxn modelId="{CC94EC17-AECC-430C-ABBC-CB4671BB6DCD}" type="presParOf" srcId="{9C6B6CE1-7C49-4BDC-9FD8-0B85A4B1F8FA}" destId="{FF3EA061-DC1D-4E74-985A-CBC7F12C32A6}" srcOrd="6" destOrd="0" presId="urn:microsoft.com/office/officeart/2005/8/layout/process4"/>
    <dgm:cxn modelId="{49A788BD-EADB-46F4-8806-B62D1224E741}" type="presParOf" srcId="{FF3EA061-DC1D-4E74-985A-CBC7F12C32A6}" destId="{66AE857F-43D3-4A67-94D6-BE79CBDB76E6}" srcOrd="0" destOrd="0" presId="urn:microsoft.com/office/officeart/2005/8/layout/process4"/>
    <dgm:cxn modelId="{AA40BD01-BF03-4E19-9ADA-586C1BF29C9D}" type="presParOf" srcId="{9C6B6CE1-7C49-4BDC-9FD8-0B85A4B1F8FA}" destId="{0DEDCD70-A97D-40AD-BB35-C1BCFB9599F2}" srcOrd="7" destOrd="0" presId="urn:microsoft.com/office/officeart/2005/8/layout/process4"/>
    <dgm:cxn modelId="{4443FFC4-C8E5-4251-9DF2-5ABC59042751}" type="presParOf" srcId="{9C6B6CE1-7C49-4BDC-9FD8-0B85A4B1F8FA}" destId="{218C44AD-4AD1-4171-B592-2ECBA640EA2C}" srcOrd="8" destOrd="0" presId="urn:microsoft.com/office/officeart/2005/8/layout/process4"/>
    <dgm:cxn modelId="{8D7CFACD-5D4F-4B2B-8BA1-74CC1C24D49F}" type="presParOf" srcId="{218C44AD-4AD1-4171-B592-2ECBA640EA2C}" destId="{008725AC-39C3-40B7-B695-673914BF8091}"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98D307-BFAA-4D97-9DC9-EE6AB3EA965A}" type="doc">
      <dgm:prSet loTypeId="urn:microsoft.com/office/officeart/2008/layout/BendingPictureBlocks" loCatId="picture" qsTypeId="urn:microsoft.com/office/officeart/2005/8/quickstyle/simple1" qsCatId="simple" csTypeId="urn:microsoft.com/office/officeart/2005/8/colors/accent0_3" csCatId="mainScheme"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E7D319EC-2305-4621-BF47-AACC93A9153C}" type="pres">
      <dgm:prSet presAssocID="{3E98D307-BFAA-4D97-9DC9-EE6AB3EA965A}" presName="Name0" presStyleCnt="0">
        <dgm:presLayoutVars>
          <dgm:dir/>
          <dgm:resizeHandles/>
        </dgm:presLayoutVars>
      </dgm:prSet>
      <dgm:spPr/>
    </dgm:pt>
    <dgm:pt modelId="{C65B2614-E21D-44F8-9295-F3FF510A4306}" type="pres">
      <dgm:prSet presAssocID="{D8063049-7493-41D4-B1CC-A03AC1B1AFDC}" presName="composite" presStyleCnt="0"/>
      <dgm:spPr/>
    </dgm:pt>
    <dgm:pt modelId="{87B01657-990D-47C6-8F18-F6E996907435}" type="pres">
      <dgm:prSet presAssocID="{D8063049-7493-41D4-B1CC-A03AC1B1AFDC}" presName="rect1" presStyleLbl="bgImgPlace1" presStyleIdx="0" presStyleCnt="6"/>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l="-1000" r="-1000"/>
          </a:stretch>
        </a:blipFill>
      </dgm:spPr>
      <dgm:extLst>
        <a:ext uri="{E40237B7-FDA0-4F09-8148-C483321AD2D9}">
          <dgm14:cNvPr xmlns="" xmlns:dgm14="http://schemas.microsoft.com/office/drawing/2010/diagram" id="0" name="" descr="Znaczek 6 z wypełnieniem pełnym"/>
        </a:ext>
      </dgm:extLst>
    </dgm:pt>
    <dgm:pt modelId="{3E2655FB-662F-4347-B061-81D064965DBC}" type="pres">
      <dgm:prSet presAssocID="{D8063049-7493-41D4-B1CC-A03AC1B1AFDC}" presName="rect2" presStyleLbl="node1" presStyleIdx="0" presStyleCnt="6">
        <dgm:presLayoutVars>
          <dgm:bulletEnabled val="1"/>
        </dgm:presLayoutVars>
      </dgm:prSet>
      <dgm:spPr/>
      <dgm:t>
        <a:bodyPr/>
        <a:lstStyle/>
        <a:p>
          <a:endParaRPr lang="pl-PL"/>
        </a:p>
      </dgm:t>
    </dgm:pt>
    <dgm:pt modelId="{7B03BC00-F15F-453E-A311-5CBA098640DF}" type="pres">
      <dgm:prSet presAssocID="{FC0669D5-0C79-403E-9A37-22B82EF431F3}" presName="sibTrans" presStyleCnt="0"/>
      <dgm:spPr/>
    </dgm:pt>
    <dgm:pt modelId="{0687AF8B-A47F-4558-A8E2-3D2F01A206A4}" type="pres">
      <dgm:prSet presAssocID="{EDC471C4-26D6-4ABB-A2F2-0A4B2A2468B3}" presName="composite" presStyleCnt="0"/>
      <dgm:spPr/>
    </dgm:pt>
    <dgm:pt modelId="{94E4BBAA-5069-480B-B414-BCBDEF0198BE}" type="pres">
      <dgm:prSet presAssocID="{EDC471C4-26D6-4ABB-A2F2-0A4B2A2468B3}" presName="rect1" presStyleLbl="bgImgPlace1" presStyleIdx="1" presStyleCnt="6"/>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asvg="http://schemas.microsoft.com/office/drawing/2016/SVG/main" xmlns="" r:embed="rId4"/>
              </a:ext>
            </a:extLst>
          </a:blip>
          <a:srcRect/>
          <a:stretch>
            <a:fillRect l="-1000" r="-1000"/>
          </a:stretch>
        </a:blipFill>
      </dgm:spPr>
      <dgm:extLst>
        <a:ext uri="{E40237B7-FDA0-4F09-8148-C483321AD2D9}">
          <dgm14:cNvPr xmlns="" xmlns:dgm14="http://schemas.microsoft.com/office/drawing/2010/diagram" id="0" name="" descr="Znaczek 5 z wypełnieniem pełnym"/>
        </a:ext>
      </dgm:extLst>
    </dgm:pt>
    <dgm:pt modelId="{F0FD2DA1-61FC-496D-91C6-B7AC7665920B}" type="pres">
      <dgm:prSet presAssocID="{EDC471C4-26D6-4ABB-A2F2-0A4B2A2468B3}" presName="rect2" presStyleLbl="node1" presStyleIdx="1" presStyleCnt="6">
        <dgm:presLayoutVars>
          <dgm:bulletEnabled val="1"/>
        </dgm:presLayoutVars>
      </dgm:prSet>
      <dgm:spPr/>
      <dgm:t>
        <a:bodyPr/>
        <a:lstStyle/>
        <a:p>
          <a:endParaRPr lang="pl-PL"/>
        </a:p>
      </dgm:t>
    </dgm:pt>
    <dgm:pt modelId="{FFCF706E-DEE3-4B97-9A0D-420F9A5D28D3}" type="pres">
      <dgm:prSet presAssocID="{F86B6B0B-3A18-4A98-AA8E-AD60E92A46FC}" presName="sibTrans" presStyleCnt="0"/>
      <dgm:spPr/>
    </dgm:pt>
    <dgm:pt modelId="{AFC08F64-0001-428A-9254-B7E4EB3C71C3}" type="pres">
      <dgm:prSet presAssocID="{2272E22D-0414-47B6-B861-2A354CA76915}" presName="composite" presStyleCnt="0"/>
      <dgm:spPr/>
    </dgm:pt>
    <dgm:pt modelId="{F553A811-3D95-4128-9DDD-71E2EAC1E008}" type="pres">
      <dgm:prSet presAssocID="{2272E22D-0414-47B6-B861-2A354CA76915}" presName="rect1" presStyleLbl="bgImgPlace1" presStyleIdx="2" presStyleCnt="6"/>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l="-1000" r="-1000"/>
          </a:stretch>
        </a:blipFill>
      </dgm:spPr>
      <dgm:extLst>
        <a:ext uri="{E40237B7-FDA0-4F09-8148-C483321AD2D9}">
          <dgm14:cNvPr xmlns="" xmlns:dgm14="http://schemas.microsoft.com/office/drawing/2010/diagram" id="0" name="" descr="Znaczek 4 z wypełnieniem pełnym"/>
        </a:ext>
      </dgm:extLst>
    </dgm:pt>
    <dgm:pt modelId="{1E6B5629-8CE4-4D85-8831-A66E9B0F8E83}" type="pres">
      <dgm:prSet presAssocID="{2272E22D-0414-47B6-B861-2A354CA76915}" presName="rect2" presStyleLbl="node1" presStyleIdx="2" presStyleCnt="6">
        <dgm:presLayoutVars>
          <dgm:bulletEnabled val="1"/>
        </dgm:presLayoutVars>
      </dgm:prSet>
      <dgm:spPr/>
      <dgm:t>
        <a:bodyPr/>
        <a:lstStyle/>
        <a:p>
          <a:endParaRPr lang="pl-PL"/>
        </a:p>
      </dgm:t>
    </dgm:pt>
    <dgm:pt modelId="{1282DD5C-ED07-4B28-AE81-B8E76D07E9E7}" type="pres">
      <dgm:prSet presAssocID="{3FFEB8F4-F76F-4A14-9E8D-6329C03DB0FD}" presName="sibTrans" presStyleCnt="0"/>
      <dgm:spPr/>
    </dgm:pt>
    <dgm:pt modelId="{A37C44E5-4645-4EFF-AE2A-C3774754A49B}" type="pres">
      <dgm:prSet presAssocID="{10F0BCA8-E511-4366-A71A-BC7B3C73FA8B}" presName="composite" presStyleCnt="0"/>
      <dgm:spPr/>
    </dgm:pt>
    <dgm:pt modelId="{2C32A7F2-692E-4C52-8722-F0A875231BE6}" type="pres">
      <dgm:prSet presAssocID="{10F0BCA8-E511-4366-A71A-BC7B3C73FA8B}" presName="rect1" presStyleLbl="bgImgPlace1" presStyleIdx="3" presStyleCnt="6"/>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l="-1000" r="-1000"/>
          </a:stretch>
        </a:blipFill>
      </dgm:spPr>
      <dgm:extLst>
        <a:ext uri="{E40237B7-FDA0-4F09-8148-C483321AD2D9}">
          <dgm14:cNvPr xmlns="" xmlns:dgm14="http://schemas.microsoft.com/office/drawing/2010/diagram" id="0" name="" descr="Znaczek 3 z wypełnieniem pełnym"/>
        </a:ext>
      </dgm:extLst>
    </dgm:pt>
    <dgm:pt modelId="{9FB7C153-C20D-4B43-9959-4611896588FA}" type="pres">
      <dgm:prSet presAssocID="{10F0BCA8-E511-4366-A71A-BC7B3C73FA8B}" presName="rect2" presStyleLbl="node1" presStyleIdx="3" presStyleCnt="6">
        <dgm:presLayoutVars>
          <dgm:bulletEnabled val="1"/>
        </dgm:presLayoutVars>
      </dgm:prSet>
      <dgm:spPr/>
      <dgm:t>
        <a:bodyPr/>
        <a:lstStyle/>
        <a:p>
          <a:endParaRPr lang="pl-PL"/>
        </a:p>
      </dgm:t>
    </dgm:pt>
    <dgm:pt modelId="{B6DD0C54-08BE-4465-A501-542DBD13E24C}" type="pres">
      <dgm:prSet presAssocID="{280894DA-21F6-4438-A26C-8425B6B388FB}" presName="sibTrans" presStyleCnt="0"/>
      <dgm:spPr/>
    </dgm:pt>
    <dgm:pt modelId="{6AA91AE6-B88A-43F3-8362-F837B94EFE07}" type="pres">
      <dgm:prSet presAssocID="{F893FA8B-B776-4162-A91B-B82610C26CE4}" presName="composite" presStyleCnt="0"/>
      <dgm:spPr/>
    </dgm:pt>
    <dgm:pt modelId="{2E413C9B-5DA3-445E-A0A3-0CC37150904B}" type="pres">
      <dgm:prSet presAssocID="{F893FA8B-B776-4162-A91B-B82610C26CE4}" presName="rect1" presStyleLbl="bgImgPlace1" presStyleIdx="4" presStyleCnt="6"/>
      <dgm:spPr>
        <a:blipFill>
          <a:blip xmlns:r="http://schemas.openxmlformats.org/officeDocument/2006/relationships" r:embed="rId9">
            <a:extLst>
              <a:ext uri="{96DAC541-7B7A-43D3-8B79-37D633B846F1}">
                <asvg:svgBlip xmlns:asvg="http://schemas.microsoft.com/office/drawing/2016/SVG/main" xmlns="" r:embed="rId10"/>
              </a:ext>
            </a:extLst>
          </a:blip>
          <a:srcRect/>
          <a:stretch>
            <a:fillRect l="-1000" r="-1000"/>
          </a:stretch>
        </a:blipFill>
      </dgm:spPr>
      <dgm:extLst>
        <a:ext uri="{E40237B7-FDA0-4F09-8148-C483321AD2D9}">
          <dgm14:cNvPr xmlns="" xmlns:dgm14="http://schemas.microsoft.com/office/drawing/2010/diagram" id="0" name="" descr="Znaczek z wypełnieniem pełnym"/>
        </a:ext>
      </dgm:extLst>
    </dgm:pt>
    <dgm:pt modelId="{0851E24B-042D-43DC-B801-5683B15A60BF}" type="pres">
      <dgm:prSet presAssocID="{F893FA8B-B776-4162-A91B-B82610C26CE4}" presName="rect2" presStyleLbl="node1" presStyleIdx="4" presStyleCnt="6">
        <dgm:presLayoutVars>
          <dgm:bulletEnabled val="1"/>
        </dgm:presLayoutVars>
      </dgm:prSet>
      <dgm:spPr/>
      <dgm:t>
        <a:bodyPr/>
        <a:lstStyle/>
        <a:p>
          <a:endParaRPr lang="pl-PL"/>
        </a:p>
      </dgm:t>
    </dgm:pt>
    <dgm:pt modelId="{89DE603C-47C2-47EC-BD42-31DCE3CCA8D5}" type="pres">
      <dgm:prSet presAssocID="{70460CDA-86E6-43F1-92F3-635305F86151}" presName="sibTrans" presStyleCnt="0"/>
      <dgm:spPr/>
    </dgm:pt>
    <dgm:pt modelId="{30CCEA37-BFB2-4CFA-B6DB-ACB742741DFB}" type="pres">
      <dgm:prSet presAssocID="{35C7B276-D57D-4FF4-8F0C-B99055EA1493}" presName="composite" presStyleCnt="0"/>
      <dgm:spPr/>
    </dgm:pt>
    <dgm:pt modelId="{9639FEFF-322D-4FDE-923E-E6565BDD2B70}" type="pres">
      <dgm:prSet presAssocID="{35C7B276-D57D-4FF4-8F0C-B99055EA1493}" presName="rect1" presStyleLbl="bgImgPlace1" presStyleIdx="5" presStyleCnt="6"/>
      <dgm:spPr>
        <a:blipFill>
          <a:blip xmlns:r="http://schemas.openxmlformats.org/officeDocument/2006/relationships" r:embed="rId11">
            <a:extLst>
              <a:ext uri="{96DAC541-7B7A-43D3-8B79-37D633B846F1}">
                <asvg:svgBlip xmlns:asvg="http://schemas.microsoft.com/office/drawing/2016/SVG/main" xmlns="" r:embed="rId12"/>
              </a:ext>
            </a:extLst>
          </a:blip>
          <a:srcRect/>
          <a:stretch>
            <a:fillRect l="-1000" r="-1000"/>
          </a:stretch>
        </a:blipFill>
      </dgm:spPr>
      <dgm:extLst>
        <a:ext uri="{E40237B7-FDA0-4F09-8148-C483321AD2D9}">
          <dgm14:cNvPr xmlns="" xmlns:dgm14="http://schemas.microsoft.com/office/drawing/2010/diagram" id="0" name="" descr="Znaczek 1 z wypełnieniem pełnym"/>
        </a:ext>
      </dgm:extLst>
    </dgm:pt>
    <dgm:pt modelId="{F2FFE846-4422-41C2-89AB-148340786D1A}" type="pres">
      <dgm:prSet presAssocID="{35C7B276-D57D-4FF4-8F0C-B99055EA1493}" presName="rect2" presStyleLbl="node1" presStyleIdx="5" presStyleCnt="6">
        <dgm:presLayoutVars>
          <dgm:bulletEnabled val="1"/>
        </dgm:presLayoutVars>
      </dgm:prSet>
      <dgm:spPr/>
      <dgm:t>
        <a:bodyPr/>
        <a:lstStyle/>
        <a:p>
          <a:endParaRPr lang="pl-PL"/>
        </a:p>
      </dgm:t>
    </dgm:pt>
  </dgm:ptLst>
  <dgm:cxnLst>
    <dgm:cxn modelId="{A441BE81-79EA-40CA-A137-7050AC30A364}" type="presOf" srcId="{D8063049-7493-41D4-B1CC-A03AC1B1AFDC}" destId="{3E2655FB-662F-4347-B061-81D064965DBC}" srcOrd="0" destOrd="0" presId="urn:microsoft.com/office/officeart/2008/layout/BendingPictureBlocks"/>
    <dgm:cxn modelId="{CE007BEA-CF59-4AEA-AF84-72AE0C84D543}" srcId="{3E98D307-BFAA-4D97-9DC9-EE6AB3EA965A}" destId="{D8063049-7493-41D4-B1CC-A03AC1B1AFDC}" srcOrd="0" destOrd="0" parTransId="{E844E0A0-6934-4E22-8DB8-4AD9955F1EE3}" sibTransId="{FC0669D5-0C79-403E-9A37-22B82EF431F3}"/>
    <dgm:cxn modelId="{F76C4D90-E539-4A3A-98CC-75ED44D55C07}" srcId="{3E98D307-BFAA-4D97-9DC9-EE6AB3EA965A}" destId="{2272E22D-0414-47B6-B861-2A354CA76915}" srcOrd="2" destOrd="0" parTransId="{60A2EE8C-4525-4E19-A7C2-B2194FAE7747}" sibTransId="{3FFEB8F4-F76F-4A14-9E8D-6329C03DB0FD}"/>
    <dgm:cxn modelId="{A61D65A6-2413-4969-9945-642AACA94B18}" srcId="{3E98D307-BFAA-4D97-9DC9-EE6AB3EA965A}" destId="{10F0BCA8-E511-4366-A71A-BC7B3C73FA8B}" srcOrd="3" destOrd="0" parTransId="{0C0D6BF3-19E5-4D05-8512-B201896E9BFA}" sibTransId="{280894DA-21F6-4438-A26C-8425B6B388FB}"/>
    <dgm:cxn modelId="{207194A5-D682-46B9-AF52-CE4AD2A92CC6}" srcId="{3E98D307-BFAA-4D97-9DC9-EE6AB3EA965A}" destId="{EDC471C4-26D6-4ABB-A2F2-0A4B2A2468B3}" srcOrd="1" destOrd="0" parTransId="{C21428C6-67F0-481A-9674-A8449B505BA5}" sibTransId="{F86B6B0B-3A18-4A98-AA8E-AD60E92A46FC}"/>
    <dgm:cxn modelId="{9F6E81E1-1529-4275-8F20-892B5A4C1896}" type="presOf" srcId="{EDC471C4-26D6-4ABB-A2F2-0A4B2A2468B3}" destId="{F0FD2DA1-61FC-496D-91C6-B7AC7665920B}" srcOrd="0" destOrd="0" presId="urn:microsoft.com/office/officeart/2008/layout/BendingPictureBlocks"/>
    <dgm:cxn modelId="{F8BCBCD2-0DE5-4B08-B53E-80EBC99F500B}" srcId="{3E98D307-BFAA-4D97-9DC9-EE6AB3EA965A}" destId="{F893FA8B-B776-4162-A91B-B82610C26CE4}" srcOrd="4" destOrd="0" parTransId="{34B0437A-3CC7-4168-B0D6-2D396C807ABC}" sibTransId="{70460CDA-86E6-43F1-92F3-635305F86151}"/>
    <dgm:cxn modelId="{61AEF34C-36AF-436F-B606-3F6934B6FCB7}" type="presOf" srcId="{10F0BCA8-E511-4366-A71A-BC7B3C73FA8B}" destId="{9FB7C153-C20D-4B43-9959-4611896588FA}" srcOrd="0" destOrd="0" presId="urn:microsoft.com/office/officeart/2008/layout/BendingPictureBlocks"/>
    <dgm:cxn modelId="{9184F742-50BC-4ECB-8671-165AE24C9BEF}" type="presOf" srcId="{35C7B276-D57D-4FF4-8F0C-B99055EA1493}" destId="{F2FFE846-4422-41C2-89AB-148340786D1A}" srcOrd="0" destOrd="0" presId="urn:microsoft.com/office/officeart/2008/layout/BendingPictureBlocks"/>
    <dgm:cxn modelId="{7C9071AF-4C3E-4296-9572-8E2F12C3658D}" type="presOf" srcId="{2272E22D-0414-47B6-B861-2A354CA76915}" destId="{1E6B5629-8CE4-4D85-8831-A66E9B0F8E83}" srcOrd="0" destOrd="0" presId="urn:microsoft.com/office/officeart/2008/layout/BendingPictureBlocks"/>
    <dgm:cxn modelId="{E97D67C7-F208-4766-A435-AACF245017E7}" srcId="{3E98D307-BFAA-4D97-9DC9-EE6AB3EA965A}" destId="{35C7B276-D57D-4FF4-8F0C-B99055EA1493}" srcOrd="5" destOrd="0" parTransId="{CF2AC14E-E4E2-4BED-9076-281CA7F4EEC5}" sibTransId="{DA374BE0-E313-4613-9F6C-6C2209C0AFB8}"/>
    <dgm:cxn modelId="{10FAD1C7-04C8-4401-9723-DD534D1023C8}" type="presOf" srcId="{F893FA8B-B776-4162-A91B-B82610C26CE4}" destId="{0851E24B-042D-43DC-B801-5683B15A60BF}" srcOrd="0" destOrd="0" presId="urn:microsoft.com/office/officeart/2008/layout/BendingPictureBlocks"/>
    <dgm:cxn modelId="{433866AF-9225-47B2-B7A4-0E462EC01B3F}" type="presOf" srcId="{3E98D307-BFAA-4D97-9DC9-EE6AB3EA965A}" destId="{E7D319EC-2305-4621-BF47-AACC93A9153C}" srcOrd="0" destOrd="0" presId="urn:microsoft.com/office/officeart/2008/layout/BendingPictureBlocks"/>
    <dgm:cxn modelId="{F1CA1AC8-DCE3-4542-982E-869092C6F19E}" type="presParOf" srcId="{E7D319EC-2305-4621-BF47-AACC93A9153C}" destId="{C65B2614-E21D-44F8-9295-F3FF510A4306}" srcOrd="0" destOrd="0" presId="urn:microsoft.com/office/officeart/2008/layout/BendingPictureBlocks"/>
    <dgm:cxn modelId="{DAD5025D-BCEF-48DF-923E-EE7898491EE1}" type="presParOf" srcId="{C65B2614-E21D-44F8-9295-F3FF510A4306}" destId="{87B01657-990D-47C6-8F18-F6E996907435}" srcOrd="0" destOrd="0" presId="urn:microsoft.com/office/officeart/2008/layout/BendingPictureBlocks"/>
    <dgm:cxn modelId="{DE655522-EF78-4BFC-AD41-4E2EF6347043}" type="presParOf" srcId="{C65B2614-E21D-44F8-9295-F3FF510A4306}" destId="{3E2655FB-662F-4347-B061-81D064965DBC}" srcOrd="1" destOrd="0" presId="urn:microsoft.com/office/officeart/2008/layout/BendingPictureBlocks"/>
    <dgm:cxn modelId="{09532E8D-419A-459B-80FE-761B53EDF039}" type="presParOf" srcId="{E7D319EC-2305-4621-BF47-AACC93A9153C}" destId="{7B03BC00-F15F-453E-A311-5CBA098640DF}" srcOrd="1" destOrd="0" presId="urn:microsoft.com/office/officeart/2008/layout/BendingPictureBlocks"/>
    <dgm:cxn modelId="{284C73C8-1CA2-48D9-AA81-F081F88EB4FB}" type="presParOf" srcId="{E7D319EC-2305-4621-BF47-AACC93A9153C}" destId="{0687AF8B-A47F-4558-A8E2-3D2F01A206A4}" srcOrd="2" destOrd="0" presId="urn:microsoft.com/office/officeart/2008/layout/BendingPictureBlocks"/>
    <dgm:cxn modelId="{23C29093-FFD2-4D8F-8532-DFEED85935DD}" type="presParOf" srcId="{0687AF8B-A47F-4558-A8E2-3D2F01A206A4}" destId="{94E4BBAA-5069-480B-B414-BCBDEF0198BE}" srcOrd="0" destOrd="0" presId="urn:microsoft.com/office/officeart/2008/layout/BendingPictureBlocks"/>
    <dgm:cxn modelId="{8DD3CA80-12F3-4F5B-A6A4-10AD580CDE11}" type="presParOf" srcId="{0687AF8B-A47F-4558-A8E2-3D2F01A206A4}" destId="{F0FD2DA1-61FC-496D-91C6-B7AC7665920B}" srcOrd="1" destOrd="0" presId="urn:microsoft.com/office/officeart/2008/layout/BendingPictureBlocks"/>
    <dgm:cxn modelId="{F1910AFF-971F-45E8-A41E-143A8E524E84}" type="presParOf" srcId="{E7D319EC-2305-4621-BF47-AACC93A9153C}" destId="{FFCF706E-DEE3-4B97-9A0D-420F9A5D28D3}" srcOrd="3" destOrd="0" presId="urn:microsoft.com/office/officeart/2008/layout/BendingPictureBlocks"/>
    <dgm:cxn modelId="{E1245ABD-6B85-44AC-A109-5F57DDCBF61F}" type="presParOf" srcId="{E7D319EC-2305-4621-BF47-AACC93A9153C}" destId="{AFC08F64-0001-428A-9254-B7E4EB3C71C3}" srcOrd="4" destOrd="0" presId="urn:microsoft.com/office/officeart/2008/layout/BendingPictureBlocks"/>
    <dgm:cxn modelId="{6930EC04-97FB-42E0-867A-B094E3EDAEA8}" type="presParOf" srcId="{AFC08F64-0001-428A-9254-B7E4EB3C71C3}" destId="{F553A811-3D95-4128-9DDD-71E2EAC1E008}" srcOrd="0" destOrd="0" presId="urn:microsoft.com/office/officeart/2008/layout/BendingPictureBlocks"/>
    <dgm:cxn modelId="{F037E8AA-BC8C-487B-B257-4C08A22B7738}" type="presParOf" srcId="{AFC08F64-0001-428A-9254-B7E4EB3C71C3}" destId="{1E6B5629-8CE4-4D85-8831-A66E9B0F8E83}" srcOrd="1" destOrd="0" presId="urn:microsoft.com/office/officeart/2008/layout/BendingPictureBlocks"/>
    <dgm:cxn modelId="{27EC7E72-91BF-412E-BCDB-4C94CCBB605A}" type="presParOf" srcId="{E7D319EC-2305-4621-BF47-AACC93A9153C}" destId="{1282DD5C-ED07-4B28-AE81-B8E76D07E9E7}" srcOrd="5" destOrd="0" presId="urn:microsoft.com/office/officeart/2008/layout/BendingPictureBlocks"/>
    <dgm:cxn modelId="{C9353BBF-EB68-4CB0-8624-49D200E2E1A4}" type="presParOf" srcId="{E7D319EC-2305-4621-BF47-AACC93A9153C}" destId="{A37C44E5-4645-4EFF-AE2A-C3774754A49B}" srcOrd="6" destOrd="0" presId="urn:microsoft.com/office/officeart/2008/layout/BendingPictureBlocks"/>
    <dgm:cxn modelId="{BC39DCD5-F53A-4AEB-8E9A-0BE018D67DF9}" type="presParOf" srcId="{A37C44E5-4645-4EFF-AE2A-C3774754A49B}" destId="{2C32A7F2-692E-4C52-8722-F0A875231BE6}" srcOrd="0" destOrd="0" presId="urn:microsoft.com/office/officeart/2008/layout/BendingPictureBlocks"/>
    <dgm:cxn modelId="{AABB7B86-2433-41B8-AB72-741408492DB9}" type="presParOf" srcId="{A37C44E5-4645-4EFF-AE2A-C3774754A49B}" destId="{9FB7C153-C20D-4B43-9959-4611896588FA}" srcOrd="1" destOrd="0" presId="urn:microsoft.com/office/officeart/2008/layout/BendingPictureBlocks"/>
    <dgm:cxn modelId="{C893AC8F-A016-4741-B2DA-979DC9398604}" type="presParOf" srcId="{E7D319EC-2305-4621-BF47-AACC93A9153C}" destId="{B6DD0C54-08BE-4465-A501-542DBD13E24C}" srcOrd="7" destOrd="0" presId="urn:microsoft.com/office/officeart/2008/layout/BendingPictureBlocks"/>
    <dgm:cxn modelId="{50A91D70-6B19-44DB-ACEB-0072CB69EC66}" type="presParOf" srcId="{E7D319EC-2305-4621-BF47-AACC93A9153C}" destId="{6AA91AE6-B88A-43F3-8362-F837B94EFE07}" srcOrd="8" destOrd="0" presId="urn:microsoft.com/office/officeart/2008/layout/BendingPictureBlocks"/>
    <dgm:cxn modelId="{9A12FE9A-4BB5-458F-8948-D00960F055B6}" type="presParOf" srcId="{6AA91AE6-B88A-43F3-8362-F837B94EFE07}" destId="{2E413C9B-5DA3-445E-A0A3-0CC37150904B}" srcOrd="0" destOrd="0" presId="urn:microsoft.com/office/officeart/2008/layout/BendingPictureBlocks"/>
    <dgm:cxn modelId="{64C8B3BF-E517-4FAF-BE20-FBA460B2903E}" type="presParOf" srcId="{6AA91AE6-B88A-43F3-8362-F837B94EFE07}" destId="{0851E24B-042D-43DC-B801-5683B15A60BF}" srcOrd="1" destOrd="0" presId="urn:microsoft.com/office/officeart/2008/layout/BendingPictureBlocks"/>
    <dgm:cxn modelId="{3BEBBEC5-8F6F-434B-BC34-434AB08CCDD4}" type="presParOf" srcId="{E7D319EC-2305-4621-BF47-AACC93A9153C}" destId="{89DE603C-47C2-47EC-BD42-31DCE3CCA8D5}" srcOrd="9" destOrd="0" presId="urn:microsoft.com/office/officeart/2008/layout/BendingPictureBlocks"/>
    <dgm:cxn modelId="{4A7F4B5F-61CE-4882-9C19-BD0F5BE85BFC}" type="presParOf" srcId="{E7D319EC-2305-4621-BF47-AACC93A9153C}" destId="{30CCEA37-BFB2-4CFA-B6DB-ACB742741DFB}" srcOrd="10" destOrd="0" presId="urn:microsoft.com/office/officeart/2008/layout/BendingPictureBlocks"/>
    <dgm:cxn modelId="{9EB38AC3-3F47-4F3E-8FE9-82FCA6135F3A}" type="presParOf" srcId="{30CCEA37-BFB2-4CFA-B6DB-ACB742741DFB}" destId="{9639FEFF-322D-4FDE-923E-E6565BDD2B70}" srcOrd="0" destOrd="0" presId="urn:microsoft.com/office/officeart/2008/layout/BendingPictureBlocks"/>
    <dgm:cxn modelId="{7A30B1B2-0627-49BC-A1E4-36575DDAD62C}" type="presParOf" srcId="{30CCEA37-BFB2-4CFA-B6DB-ACB742741DFB}" destId="{F2FFE846-4422-41C2-89AB-148340786D1A}" srcOrd="1" destOrd="0" presId="urn:microsoft.com/office/officeart/2008/layout/BendingPictureBlock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5C007F-53D1-4F13-99F8-86EA6846841A}">
      <dsp:nvSpPr>
        <dsp:cNvPr id="0" name=""/>
        <dsp:cNvSpPr/>
      </dsp:nvSpPr>
      <dsp:spPr>
        <a:xfrm>
          <a:off x="0" y="113311"/>
          <a:ext cx="9465564"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pl-PL" sz="2300" kern="1200"/>
            <a:t>Etap 1</a:t>
          </a:r>
          <a:endParaRPr lang="pl-PL" sz="2300" kern="1200" dirty="0"/>
        </a:p>
      </dsp:txBody>
      <dsp:txXfrm>
        <a:off x="0" y="113311"/>
        <a:ext cx="9465564" cy="551655"/>
      </dsp:txXfrm>
    </dsp:sp>
    <dsp:sp modelId="{AD5FEE48-60D5-4F9B-97D9-97973E0B2464}">
      <dsp:nvSpPr>
        <dsp:cNvPr id="0" name=""/>
        <dsp:cNvSpPr/>
      </dsp:nvSpPr>
      <dsp:spPr>
        <a:xfrm>
          <a:off x="0" y="664966"/>
          <a:ext cx="9465564"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53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pl-PL" sz="1800" kern="1200" dirty="0"/>
            <a:t>W oparciu o prezentacje nauczyciela, zapoznanie klasy z dwoma rodzajami domów.</a:t>
          </a:r>
        </a:p>
        <a:p>
          <a:pPr marL="171450" lvl="1" indent="-171450" algn="l" defTabSz="800100">
            <a:lnSpc>
              <a:spcPct val="90000"/>
            </a:lnSpc>
            <a:spcBef>
              <a:spcPct val="0"/>
            </a:spcBef>
            <a:spcAft>
              <a:spcPct val="20000"/>
            </a:spcAft>
            <a:buChar char="••"/>
          </a:pPr>
          <a:r>
            <a:rPr lang="pl-PL" sz="1800" kern="1200" dirty="0"/>
            <a:t>Prezentacja ma naprowadzić uczniów na poprawne tezy, jakie powinni zawrzeć w swojej pracy.</a:t>
          </a:r>
        </a:p>
        <a:p>
          <a:pPr marL="171450" lvl="1" indent="-171450" algn="l" defTabSz="800100">
            <a:lnSpc>
              <a:spcPct val="90000"/>
            </a:lnSpc>
            <a:spcBef>
              <a:spcPct val="0"/>
            </a:spcBef>
            <a:spcAft>
              <a:spcPct val="20000"/>
            </a:spcAft>
            <a:buChar char="••"/>
          </a:pPr>
          <a:r>
            <a:rPr lang="pl-PL" sz="1800" kern="1200" dirty="0"/>
            <a:t>Wskazanie źródeł informacji</a:t>
          </a:r>
        </a:p>
      </dsp:txBody>
      <dsp:txXfrm>
        <a:off x="0" y="664966"/>
        <a:ext cx="9465564" cy="928395"/>
      </dsp:txXfrm>
    </dsp:sp>
    <dsp:sp modelId="{B48D51E8-1713-4A78-917D-C03C941B3A6A}">
      <dsp:nvSpPr>
        <dsp:cNvPr id="0" name=""/>
        <dsp:cNvSpPr/>
      </dsp:nvSpPr>
      <dsp:spPr>
        <a:xfrm>
          <a:off x="0" y="1593362"/>
          <a:ext cx="9465564"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pl-PL" sz="2300" kern="1200" dirty="0"/>
            <a:t>Etap 2</a:t>
          </a:r>
        </a:p>
      </dsp:txBody>
      <dsp:txXfrm>
        <a:off x="0" y="1593362"/>
        <a:ext cx="9465564" cy="551655"/>
      </dsp:txXfrm>
    </dsp:sp>
    <dsp:sp modelId="{9D36E5EE-A8D4-4BDD-A48A-0CF7AAC2E443}">
      <dsp:nvSpPr>
        <dsp:cNvPr id="0" name=""/>
        <dsp:cNvSpPr/>
      </dsp:nvSpPr>
      <dsp:spPr>
        <a:xfrm>
          <a:off x="0" y="2145016"/>
          <a:ext cx="9465564"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53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pl-PL" sz="1800" kern="1200" dirty="0"/>
            <a:t>Podzielenie klasy na 2 grupy. Każda z nich opracuje jedną prezentację. Prezentacje zostaną zaprezentowane na forum klasy i będą punktem wyjścia do późniejszej dyskusji. </a:t>
          </a:r>
        </a:p>
        <a:p>
          <a:pPr marL="171450" lvl="1" indent="-171450" algn="l" defTabSz="800100">
            <a:lnSpc>
              <a:spcPct val="90000"/>
            </a:lnSpc>
            <a:spcBef>
              <a:spcPct val="0"/>
            </a:spcBef>
            <a:spcAft>
              <a:spcPct val="20000"/>
            </a:spcAft>
            <a:buChar char="••"/>
          </a:pPr>
          <a:r>
            <a:rPr lang="pl-PL" sz="1800" kern="1200" dirty="0"/>
            <a:t>Omówienie z grupami przydzielonego im tematu. Pomoc w zaplanowaniu  pracy. Omówienie oczekiwanej zawartości prezentacji w kontekście wybranego źródła ciepła.</a:t>
          </a:r>
        </a:p>
      </dsp:txBody>
      <dsp:txXfrm>
        <a:off x="0" y="2145016"/>
        <a:ext cx="9465564" cy="11426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62567E-8C09-4A33-B376-3209B0D1970C}">
      <dsp:nvSpPr>
        <dsp:cNvPr id="0" name=""/>
        <dsp:cNvSpPr/>
      </dsp:nvSpPr>
      <dsp:spPr>
        <a:xfrm>
          <a:off x="0" y="14904"/>
          <a:ext cx="9465564" cy="6715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pl-PL" sz="2800" kern="1200"/>
            <a:t>Etap 3</a:t>
          </a:r>
          <a:endParaRPr lang="pl-PL" sz="2800" kern="1200" dirty="0"/>
        </a:p>
      </dsp:txBody>
      <dsp:txXfrm>
        <a:off x="0" y="14904"/>
        <a:ext cx="9465564" cy="671580"/>
      </dsp:txXfrm>
    </dsp:sp>
    <dsp:sp modelId="{930690D3-74E9-470F-B448-AEAA9C0082A8}">
      <dsp:nvSpPr>
        <dsp:cNvPr id="0" name=""/>
        <dsp:cNvSpPr/>
      </dsp:nvSpPr>
      <dsp:spPr>
        <a:xfrm>
          <a:off x="0" y="686484"/>
          <a:ext cx="9465564"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53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pl-PL" sz="2200" kern="1200" dirty="0"/>
            <a:t>Poszukiwanie informacji technicznych oraz przepisów – budowa bazy wiedzy. Może być wykonywana indywidualnie. </a:t>
          </a:r>
        </a:p>
        <a:p>
          <a:pPr marL="228600" lvl="1" indent="-228600" algn="l" defTabSz="977900">
            <a:lnSpc>
              <a:spcPct val="90000"/>
            </a:lnSpc>
            <a:spcBef>
              <a:spcPct val="0"/>
            </a:spcBef>
            <a:spcAft>
              <a:spcPct val="20000"/>
            </a:spcAft>
            <a:buChar char="••"/>
          </a:pPr>
          <a:r>
            <a:rPr lang="pl-PL" sz="2200" kern="1200" dirty="0"/>
            <a:t>Uczniowie przygotowują prezentację zgodnie ze wcześniejszymi ustaleniami</a:t>
          </a:r>
        </a:p>
        <a:p>
          <a:pPr marL="228600" lvl="1" indent="-228600" algn="l" defTabSz="977900">
            <a:lnSpc>
              <a:spcPct val="90000"/>
            </a:lnSpc>
            <a:spcBef>
              <a:spcPct val="0"/>
            </a:spcBef>
            <a:spcAft>
              <a:spcPct val="20000"/>
            </a:spcAft>
            <a:buChar char="••"/>
          </a:pPr>
          <a:r>
            <a:rPr lang="pl-PL" sz="2200" kern="1200" dirty="0"/>
            <a:t>Praca nad prezentacją musi być prowadzona w grupie</a:t>
          </a:r>
        </a:p>
      </dsp:txBody>
      <dsp:txXfrm>
        <a:off x="0" y="686484"/>
        <a:ext cx="9465564" cy="1449000"/>
      </dsp:txXfrm>
    </dsp:sp>
    <dsp:sp modelId="{8E2CE823-92EA-4E10-B52A-3246716C623F}">
      <dsp:nvSpPr>
        <dsp:cNvPr id="0" name=""/>
        <dsp:cNvSpPr/>
      </dsp:nvSpPr>
      <dsp:spPr>
        <a:xfrm>
          <a:off x="0" y="2135484"/>
          <a:ext cx="9465564" cy="6715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pl-PL" sz="2800" kern="1200" dirty="0"/>
            <a:t>Etap 4</a:t>
          </a:r>
        </a:p>
      </dsp:txBody>
      <dsp:txXfrm>
        <a:off x="0" y="2135484"/>
        <a:ext cx="9465564" cy="671580"/>
      </dsp:txXfrm>
    </dsp:sp>
    <dsp:sp modelId="{CCC22A3B-5122-49E8-B8AC-0D91DCA6A992}">
      <dsp:nvSpPr>
        <dsp:cNvPr id="0" name=""/>
        <dsp:cNvSpPr/>
      </dsp:nvSpPr>
      <dsp:spPr>
        <a:xfrm>
          <a:off x="0" y="2807064"/>
          <a:ext cx="9465564" cy="208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53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pl-PL" sz="2200" kern="1200" dirty="0"/>
            <a:t>Prezentacja przygotowanych prezentacji</a:t>
          </a:r>
        </a:p>
        <a:p>
          <a:pPr marL="228600" lvl="1" indent="-228600" algn="l" defTabSz="977900">
            <a:lnSpc>
              <a:spcPct val="90000"/>
            </a:lnSpc>
            <a:spcBef>
              <a:spcPct val="0"/>
            </a:spcBef>
            <a:spcAft>
              <a:spcPct val="20000"/>
            </a:spcAft>
            <a:buChar char="••"/>
          </a:pPr>
          <a:r>
            <a:rPr lang="pl-PL" sz="2200" kern="1200" dirty="0"/>
            <a:t>Dyskusja uczniów (moderowana przez nauczyciela) nad przedstawionymi prezentacjami. Poszukiwanie odpowiedzi na pytanie, która technologia jest godna polecenia. </a:t>
          </a:r>
        </a:p>
        <a:p>
          <a:pPr marL="228600" lvl="1" indent="-228600" algn="l" defTabSz="977900">
            <a:lnSpc>
              <a:spcPct val="90000"/>
            </a:lnSpc>
            <a:spcBef>
              <a:spcPct val="0"/>
            </a:spcBef>
            <a:spcAft>
              <a:spcPct val="20000"/>
            </a:spcAft>
            <a:buChar char="••"/>
          </a:pPr>
          <a:r>
            <a:rPr lang="pl-PL" sz="2200" kern="1200" dirty="0"/>
            <a:t>Wspólne systematyzowanie  wiedzy na temat zalet poszczególnych technologii.</a:t>
          </a:r>
        </a:p>
      </dsp:txBody>
      <dsp:txXfrm>
        <a:off x="0" y="2807064"/>
        <a:ext cx="9465564" cy="20865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F5E9A2B-1BD1-45B6-881C-C7BBC6C15470}"/>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030242DA-C5EC-41BC-9CC4-819279562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5975A080-BF59-40AB-A205-8EF1355DCCC2}"/>
              </a:ext>
            </a:extLst>
          </p:cNvPr>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Symbol zastępczy stopki 4">
            <a:extLst>
              <a:ext uri="{FF2B5EF4-FFF2-40B4-BE49-F238E27FC236}">
                <a16:creationId xmlns:a16="http://schemas.microsoft.com/office/drawing/2014/main" xmlns="" id="{5A04D84B-C2DB-4E7F-924A-2E24F870CA7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77E6E429-1BBA-4F6B-8038-D1BA619DEFB7}"/>
              </a:ext>
            </a:extLst>
          </p:cNvPr>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400577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F30DD46-FE6A-419C-9793-83C0617B15F8}"/>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3A4D26AE-CBBA-4629-A1B5-B2AFBE51E26A}"/>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2C80CC31-96F2-4B60-AAFB-7E1F1BB3354E}"/>
              </a:ext>
            </a:extLst>
          </p:cNvPr>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Symbol zastępczy stopki 4">
            <a:extLst>
              <a:ext uri="{FF2B5EF4-FFF2-40B4-BE49-F238E27FC236}">
                <a16:creationId xmlns:a16="http://schemas.microsoft.com/office/drawing/2014/main" xmlns="" id="{763ED64B-34B1-4240-BA2B-FCF401C2844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DC710A77-FA52-4F07-B4EA-30F2B4D204D0}"/>
              </a:ext>
            </a:extLst>
          </p:cNvPr>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155385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29ED9B14-DD07-4CFB-AAD0-85928D7B1AE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7EA0A4A6-F54E-4076-9D57-5BDE529E8208}"/>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4F87DD7E-3554-4E0C-A14F-986A8593B922}"/>
              </a:ext>
            </a:extLst>
          </p:cNvPr>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Symbol zastępczy stopki 4">
            <a:extLst>
              <a:ext uri="{FF2B5EF4-FFF2-40B4-BE49-F238E27FC236}">
                <a16:creationId xmlns:a16="http://schemas.microsoft.com/office/drawing/2014/main" xmlns="" id="{9ACC7D31-3165-470D-B46F-4B610917645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B75EB135-37EA-4716-AD1B-6F0602D11EDC}"/>
              </a:ext>
            </a:extLst>
          </p:cNvPr>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350880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10AB2FB-2005-4367-8E5C-B139A2CB527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555A29F9-C9BB-484A-8FCD-E78E9F4D6B4A}"/>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FC9A3021-60F9-4415-8F60-619FABD5A707}"/>
              </a:ext>
            </a:extLst>
          </p:cNvPr>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Symbol zastępczy stopki 4">
            <a:extLst>
              <a:ext uri="{FF2B5EF4-FFF2-40B4-BE49-F238E27FC236}">
                <a16:creationId xmlns:a16="http://schemas.microsoft.com/office/drawing/2014/main" xmlns="" id="{94A45310-9066-4D55-A4AC-8740CF763CC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70F3CCB3-99EF-4D90-BD20-4187BC97FFFA}"/>
              </a:ext>
            </a:extLst>
          </p:cNvPr>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31980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66FC041-D864-4248-9D5E-3DB33EF88790}"/>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6BB2A51E-3890-4106-87A8-3E055CFA8E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xmlns="" id="{B9FAA426-4856-4B02-BD58-255EC9C905EC}"/>
              </a:ext>
            </a:extLst>
          </p:cNvPr>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Symbol zastępczy stopki 4">
            <a:extLst>
              <a:ext uri="{FF2B5EF4-FFF2-40B4-BE49-F238E27FC236}">
                <a16:creationId xmlns:a16="http://schemas.microsoft.com/office/drawing/2014/main" xmlns="" id="{46B8E082-2676-48E0-887B-D03A2CEED5E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A64F7CFE-7EDC-4FEA-A9F6-BDA1E72EAA99}"/>
              </a:ext>
            </a:extLst>
          </p:cNvPr>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352163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8D54B5C-B470-4CED-B9A0-4A678D48876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1B7F4F09-2309-4E01-B6F1-98C8F8B1FB5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0BB3657E-25B8-4D7A-8D11-07E046854A8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F82E6869-C1FC-4DC7-B3AE-42E46FC7775F}"/>
              </a:ext>
            </a:extLst>
          </p:cNvPr>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6" name="Symbol zastępczy stopki 5">
            <a:extLst>
              <a:ext uri="{FF2B5EF4-FFF2-40B4-BE49-F238E27FC236}">
                <a16:creationId xmlns:a16="http://schemas.microsoft.com/office/drawing/2014/main" xmlns="" id="{33ED5E28-1D8E-4629-9BC3-71834DC1E74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350B66E8-FD57-4DF3-8D20-F8BC3F1170E1}"/>
              </a:ext>
            </a:extLst>
          </p:cNvPr>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110304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7653192-665E-4BC4-9EE2-D81D83379E64}"/>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69771347-DAD2-415E-8C3B-35764C7E45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xmlns="" id="{39E71D96-A9EB-4B14-93AC-A62AAA6733A8}"/>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FF2D4D13-5564-496E-A2D6-B1001282C2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xmlns="" id="{F7755A74-5F6E-4CFE-ADE6-7E932DCBBC5C}"/>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A457B7B5-B655-49B5-B327-1E548211C696}"/>
              </a:ext>
            </a:extLst>
          </p:cNvPr>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8" name="Symbol zastępczy stopki 7">
            <a:extLst>
              <a:ext uri="{FF2B5EF4-FFF2-40B4-BE49-F238E27FC236}">
                <a16:creationId xmlns:a16="http://schemas.microsoft.com/office/drawing/2014/main" xmlns="" id="{EDCD9EF6-31EB-4565-9B28-A57065F0687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xmlns="" id="{94E02D1C-7577-4701-B0F8-24720862057D}"/>
              </a:ext>
            </a:extLst>
          </p:cNvPr>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153417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2550F63-E962-4518-B348-325F9B454B58}"/>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9019E51D-D935-4375-A9BD-5CBB173C9DF0}"/>
              </a:ext>
            </a:extLst>
          </p:cNvPr>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4" name="Symbol zastępczy stopki 3">
            <a:extLst>
              <a:ext uri="{FF2B5EF4-FFF2-40B4-BE49-F238E27FC236}">
                <a16:creationId xmlns:a16="http://schemas.microsoft.com/office/drawing/2014/main" xmlns="" id="{C862BDAB-0B45-4894-8438-E0C2CCD635D3}"/>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xmlns="" id="{23AB55B2-94E5-4228-BF48-2AAB1A4B4E65}"/>
              </a:ext>
            </a:extLst>
          </p:cNvPr>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126233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C7C49699-3DDB-44EE-B9FC-20E7B9A702FF}"/>
              </a:ext>
            </a:extLst>
          </p:cNvPr>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3" name="Symbol zastępczy stopki 2">
            <a:extLst>
              <a:ext uri="{FF2B5EF4-FFF2-40B4-BE49-F238E27FC236}">
                <a16:creationId xmlns:a16="http://schemas.microsoft.com/office/drawing/2014/main" xmlns="" id="{27E839ED-F3EF-4C74-B1DF-E7F41F802634}"/>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xmlns="" id="{668B8AAD-C7F5-4E41-A72E-9F50D3ABB81E}"/>
              </a:ext>
            </a:extLst>
          </p:cNvPr>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156105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E0BF7A3-D9A6-4994-B4BE-5288CC8DEA9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AE2E8EE9-2FD7-4C74-BE14-9F306D4A1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50759732-0D5A-43B3-93F8-1ED9357176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23882C8A-C2E3-45F6-8B7A-4872FAF90C43}"/>
              </a:ext>
            </a:extLst>
          </p:cNvPr>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6" name="Symbol zastępczy stopki 5">
            <a:extLst>
              <a:ext uri="{FF2B5EF4-FFF2-40B4-BE49-F238E27FC236}">
                <a16:creationId xmlns:a16="http://schemas.microsoft.com/office/drawing/2014/main" xmlns="" id="{60C4C654-12B3-4230-A4B8-32253B7F45B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EC376AF2-6BF9-44BD-B5ED-16A06CE54F99}"/>
              </a:ext>
            </a:extLst>
          </p:cNvPr>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93731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6F87EAE-2F4B-462C-A6D0-26C6A4D4E324}"/>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9771715C-CAED-4B56-B509-68D2CCEF4B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EC06485C-612A-414B-A53F-50008CF22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087F7C88-8E1C-49F4-89CA-85F0EF44094A}"/>
              </a:ext>
            </a:extLst>
          </p:cNvPr>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6" name="Symbol zastępczy stopki 5">
            <a:extLst>
              <a:ext uri="{FF2B5EF4-FFF2-40B4-BE49-F238E27FC236}">
                <a16:creationId xmlns:a16="http://schemas.microsoft.com/office/drawing/2014/main" xmlns="" id="{15F8B379-698D-494A-B086-26AB2987D72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58CE0283-D3EC-4965-9226-C5C16D47B86C}"/>
              </a:ext>
            </a:extLst>
          </p:cNvPr>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168585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108B2330-F920-49E2-8558-DC50EE6D6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6184F81B-0FCF-455B-B891-B40A8E8034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FB3CF9FB-5F96-44C1-8E69-8600F66174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A43DE-5E7F-4B08-883A-AFD8B08FA7F4}" type="datetimeFigureOut">
              <a:rPr lang="pl-PL" smtClean="0"/>
              <a:pPr/>
              <a:t>2021-09-22</a:t>
            </a:fld>
            <a:endParaRPr lang="pl-PL"/>
          </a:p>
        </p:txBody>
      </p:sp>
      <p:sp>
        <p:nvSpPr>
          <p:cNvPr id="5" name="Symbol zastępczy stopki 4">
            <a:extLst>
              <a:ext uri="{FF2B5EF4-FFF2-40B4-BE49-F238E27FC236}">
                <a16:creationId xmlns:a16="http://schemas.microsoft.com/office/drawing/2014/main" xmlns="" id="{920DBE4E-2957-48E7-882E-8C9734199C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xmlns="" id="{2C4E9BEF-B27D-4AD8-8DBF-62FF9E82D3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2815121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gethome.pl/blog/wspolczesne-domy/" TargetMode="External"/><Relationship Id="rId3" Type="http://schemas.openxmlformats.org/officeDocument/2006/relationships/hyperlink" Target="https://www.archipelag.pl/abc-budowy-1/etapy-budowy/stan-surowy-otwarty?Article=@technologie-budowy-domow-jednorodzinnych.html" TargetMode="External"/><Relationship Id="rId7" Type="http://schemas.openxmlformats.org/officeDocument/2006/relationships/hyperlink" Target="https://jakbudowac.pl/Koszty-budowy-domu-w-roznych-technologiach" TargetMode="External"/><Relationship Id="rId12" Type="http://schemas.openxmlformats.org/officeDocument/2006/relationships/hyperlink" Target="https://czterykaty.pl/czterykaty/56,133333,18732082,domy-kanadyjskie-ile-kosztuja-i-czy-warto-je-budowac.html" TargetMode="External"/><Relationship Id="rId2" Type="http://schemas.openxmlformats.org/officeDocument/2006/relationships/hyperlink" Target="https://www.extradom.pl/porady/artykul-technologia-budowy-jaka-bedzie-najlepsza-do-budowy-domu" TargetMode="External"/><Relationship Id="rId1" Type="http://schemas.openxmlformats.org/officeDocument/2006/relationships/slideLayout" Target="../slideLayouts/slideLayout2.xml"/><Relationship Id="rId6" Type="http://schemas.openxmlformats.org/officeDocument/2006/relationships/hyperlink" Target="https://www.bankier.pl/wiadomosc/Budowa-domu-dom-murowany-Zalety-i-wady-7474547.html" TargetMode="External"/><Relationship Id="rId11" Type="http://schemas.openxmlformats.org/officeDocument/2006/relationships/hyperlink" Target="https://www.homebook.pl/artykuly/3196/dom-drewniany-czy-murowany" TargetMode="External"/><Relationship Id="rId5" Type="http://schemas.openxmlformats.org/officeDocument/2006/relationships/hyperlink" Target="https://www.modanadom.pl/technologie-budowy-domow-waady-i-zalety/" TargetMode="External"/><Relationship Id="rId10" Type="http://schemas.openxmlformats.org/officeDocument/2006/relationships/hyperlink" Target="https://www.muratorplus.pl/technika/konstrukcje/budownictwo-modulowe-coraz-popularniejsze-sprawdzilismy-zalety-i-wady-domow-modulowych-aa-9kkE-3o2Q-4kXn.html" TargetMode="External"/><Relationship Id="rId4" Type="http://schemas.openxmlformats.org/officeDocument/2006/relationships/hyperlink" Target="https://www.dom.pl/technologia-budowy-domu-jaka-wybrac.html" TargetMode="External"/><Relationship Id="rId9" Type="http://schemas.openxmlformats.org/officeDocument/2006/relationships/hyperlink" Target="https://budujemydom.pl/budowlane-abc/domy-pod-klucz/a/1221-technologie-domow-gotowyc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xmlns="" id="{26BDCA6B-3C9C-4213-A0D9-30BD5F0B07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8426302" cy="6858000"/>
          </a:xfrm>
          <a:custGeom>
            <a:avLst/>
            <a:gdLst>
              <a:gd name="connsiteX0" fmla="*/ 184095 w 8426302"/>
              <a:gd name="connsiteY0" fmla="*/ 6858000 h 6858000"/>
              <a:gd name="connsiteX1" fmla="*/ 8426302 w 8426302"/>
              <a:gd name="connsiteY1" fmla="*/ 6858000 h 6858000"/>
              <a:gd name="connsiteX2" fmla="*/ 8426302 w 8426302"/>
              <a:gd name="connsiteY2" fmla="*/ 0 h 6858000"/>
              <a:gd name="connsiteX3" fmla="*/ 2743435 w 8426302"/>
              <a:gd name="connsiteY3" fmla="*/ 0 h 6858000"/>
              <a:gd name="connsiteX4" fmla="*/ 2688451 w 8426302"/>
              <a:gd name="connsiteY4" fmla="*/ 37385 h 6858000"/>
              <a:gd name="connsiteX5" fmla="*/ 0 w 8426302"/>
              <a:gd name="connsiteY5" fmla="*/ 5321277 h 6858000"/>
              <a:gd name="connsiteX6" fmla="*/ 116943 w 8426302"/>
              <a:gd name="connsiteY6" fmla="*/ 65584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302" h="685800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xmlns="" id="{FDA12F62-867F-4684-B28B-E085D09DCC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8174932" cy="6858000"/>
          </a:xfrm>
          <a:custGeom>
            <a:avLst/>
            <a:gdLst>
              <a:gd name="connsiteX0" fmla="*/ 190266 w 8174932"/>
              <a:gd name="connsiteY0" fmla="*/ 6858000 h 6858000"/>
              <a:gd name="connsiteX1" fmla="*/ 8174932 w 8174932"/>
              <a:gd name="connsiteY1" fmla="*/ 6858000 h 6858000"/>
              <a:gd name="connsiteX2" fmla="*/ 8174932 w 8174932"/>
              <a:gd name="connsiteY2" fmla="*/ 0 h 6858000"/>
              <a:gd name="connsiteX3" fmla="*/ 2944847 w 8174932"/>
              <a:gd name="connsiteY3" fmla="*/ 0 h 6858000"/>
              <a:gd name="connsiteX4" fmla="*/ 2646373 w 8174932"/>
              <a:gd name="connsiteY4" fmla="*/ 196447 h 6858000"/>
              <a:gd name="connsiteX5" fmla="*/ 0 w 8174932"/>
              <a:gd name="connsiteY5" fmla="*/ 5321277 h 6858000"/>
              <a:gd name="connsiteX6" fmla="*/ 112445 w 8174932"/>
              <a:gd name="connsiteY6" fmla="*/ 6510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4932" h="685800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E6E15E51-D699-4036-83A0-C7F2BEC206C4}"/>
              </a:ext>
            </a:extLst>
          </p:cNvPr>
          <p:cNvSpPr>
            <a:spLocks noGrp="1"/>
          </p:cNvSpPr>
          <p:nvPr>
            <p:ph type="ctrTitle"/>
          </p:nvPr>
        </p:nvSpPr>
        <p:spPr>
          <a:xfrm>
            <a:off x="804672" y="234110"/>
            <a:ext cx="5936370" cy="3466213"/>
          </a:xfrm>
        </p:spPr>
        <p:txBody>
          <a:bodyPr anchor="b">
            <a:normAutofit/>
          </a:bodyPr>
          <a:lstStyle/>
          <a:p>
            <a:pPr algn="l"/>
            <a:r>
              <a:rPr lang="pl-PL" sz="7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Dom drewniany czy murowany </a:t>
            </a:r>
            <a:endParaRPr lang="pl-PL" sz="7200" dirty="0">
              <a:solidFill>
                <a:srgbClr val="FFFFFF"/>
              </a:solidFill>
            </a:endParaRPr>
          </a:p>
        </p:txBody>
      </p:sp>
      <p:sp>
        <p:nvSpPr>
          <p:cNvPr id="3" name="Podtytuł 2">
            <a:extLst>
              <a:ext uri="{FF2B5EF4-FFF2-40B4-BE49-F238E27FC236}">
                <a16:creationId xmlns:a16="http://schemas.microsoft.com/office/drawing/2014/main" xmlns="" id="{1B0AAE20-9690-4C6C-ABCD-E34A9E132EE0}"/>
              </a:ext>
            </a:extLst>
          </p:cNvPr>
          <p:cNvSpPr>
            <a:spLocks noGrp="1"/>
          </p:cNvSpPr>
          <p:nvPr>
            <p:ph type="subTitle" idx="1"/>
          </p:nvPr>
        </p:nvSpPr>
        <p:spPr>
          <a:xfrm>
            <a:off x="804672" y="4180354"/>
            <a:ext cx="5649289" cy="1279978"/>
          </a:xfrm>
        </p:spPr>
        <p:txBody>
          <a:bodyPr anchor="t">
            <a:normAutofit/>
          </a:bodyPr>
          <a:lstStyle/>
          <a:p>
            <a:pPr algn="l"/>
            <a:r>
              <a:rPr lang="pl-P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wady i zalety</a:t>
            </a:r>
            <a:endParaRPr lang="pl-PL" dirty="0">
              <a:solidFill>
                <a:srgbClr val="FFFFFF"/>
              </a:solidFill>
            </a:endParaRPr>
          </a:p>
        </p:txBody>
      </p:sp>
      <p:pic>
        <p:nvPicPr>
          <p:cNvPr id="6" name="Picture 2" descr="EOG logo"/>
          <p:cNvPicPr>
            <a:picLocks noChangeAspect="1" noChangeArrowheads="1"/>
          </p:cNvPicPr>
          <p:nvPr/>
        </p:nvPicPr>
        <p:blipFill>
          <a:blip r:embed="rId2" cstate="print"/>
          <a:srcRect/>
          <a:stretch>
            <a:fillRect/>
          </a:stretch>
        </p:blipFill>
        <p:spPr bwMode="auto">
          <a:xfrm>
            <a:off x="10448550" y="287063"/>
            <a:ext cx="1279159" cy="896329"/>
          </a:xfrm>
          <a:prstGeom prst="rect">
            <a:avLst/>
          </a:prstGeom>
          <a:noFill/>
        </p:spPr>
      </p:pic>
    </p:spTree>
    <p:extLst>
      <p:ext uri="{BB962C8B-B14F-4D97-AF65-F5344CB8AC3E}">
        <p14:creationId xmlns="" xmlns:p14="http://schemas.microsoft.com/office/powerpoint/2010/main" val="36365984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CCB2C00A-E659-4691-AFB4-282551729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B78FD84C-74B5-451D-8F0A-1E19EC3D9D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Symbol zastępczy zawartości 5">
            <a:extLst>
              <a:ext uri="{FF2B5EF4-FFF2-40B4-BE49-F238E27FC236}">
                <a16:creationId xmlns:a16="http://schemas.microsoft.com/office/drawing/2014/main" xmlns="" id="{F09277A2-25A7-43A4-80C6-D79664AEEEE5}"/>
              </a:ext>
            </a:extLst>
          </p:cNvPr>
          <p:cNvGraphicFramePr>
            <a:graphicFrameLocks noGrp="1"/>
          </p:cNvGraphicFramePr>
          <p:nvPr>
            <p:ph idx="1"/>
            <p:extLst>
              <p:ext uri="{D42A27DB-BD31-4B8C-83A1-F6EECF244321}">
                <p14:modId xmlns="" xmlns:p14="http://schemas.microsoft.com/office/powerpoint/2010/main" val="1999882346"/>
              </p:ext>
            </p:extLst>
          </p:nvPr>
        </p:nvGraphicFramePr>
        <p:xfrm>
          <a:off x="1524000" y="891541"/>
          <a:ext cx="9465564" cy="490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85891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xmlns="" id="{CCB2C00A-E659-4691-AFB4-282551729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xmlns="" id="{B78FD84C-74B5-451D-8F0A-1E19EC3D9D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Symbol zastępczy zawartości 5">
            <a:extLst>
              <a:ext uri="{FF2B5EF4-FFF2-40B4-BE49-F238E27FC236}">
                <a16:creationId xmlns:a16="http://schemas.microsoft.com/office/drawing/2014/main" xmlns="" id="{F09277A2-25A7-43A4-80C6-D79664AEEEE5}"/>
              </a:ext>
            </a:extLst>
          </p:cNvPr>
          <p:cNvGraphicFramePr>
            <a:graphicFrameLocks noGrp="1"/>
          </p:cNvGraphicFramePr>
          <p:nvPr>
            <p:ph idx="1"/>
            <p:extLst>
              <p:ext uri="{D42A27DB-BD31-4B8C-83A1-F6EECF244321}">
                <p14:modId xmlns="" xmlns:p14="http://schemas.microsoft.com/office/powerpoint/2010/main" val="1459614335"/>
              </p:ext>
            </p:extLst>
          </p:nvPr>
        </p:nvGraphicFramePr>
        <p:xfrm>
          <a:off x="1524000" y="891541"/>
          <a:ext cx="9465564" cy="490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33026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CB2C00A-E659-4691-AFB4-282551729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78FD84C-74B5-451D-8F0A-1E19EC3D9D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xmlns="" id="{9D30251B-198A-448C-B0CE-2DAE16F92312}"/>
              </a:ext>
            </a:extLst>
          </p:cNvPr>
          <p:cNvGraphicFramePr/>
          <p:nvPr>
            <p:extLst>
              <p:ext uri="{D42A27DB-BD31-4B8C-83A1-F6EECF244321}">
                <p14:modId xmlns="" xmlns:p14="http://schemas.microsoft.com/office/powerpoint/2010/main" val="535937497"/>
              </p:ext>
            </p:extLst>
          </p:nvPr>
        </p:nvGraphicFramePr>
        <p:xfrm>
          <a:off x="1524000" y="891541"/>
          <a:ext cx="9465564" cy="490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8608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289158" y="803325"/>
            <a:ext cx="5259707" cy="1325563"/>
          </a:xfrm>
        </p:spPr>
        <p:txBody>
          <a:bodyPr>
            <a:normAutofit/>
          </a:bodyPr>
          <a:lstStyle/>
          <a:p>
            <a:r>
              <a:rPr lang="pl-PL"/>
              <a:t>Jaka technologia? </a:t>
            </a:r>
          </a:p>
        </p:txBody>
      </p:sp>
      <p:sp>
        <p:nvSpPr>
          <p:cNvPr id="192" name="Freeform: Shape 191">
            <a:extLst>
              <a:ext uri="{FF2B5EF4-FFF2-40B4-BE49-F238E27FC236}">
                <a16:creationId xmlns:a16="http://schemas.microsoft.com/office/drawing/2014/main" xmlns="" id="{357DD0D3-F869-46D0-944C-6EC60E19E3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8" name="Picture 4" descr="Technologie budowy - Archido">
            <a:extLst>
              <a:ext uri="{FF2B5EF4-FFF2-40B4-BE49-F238E27FC236}">
                <a16:creationId xmlns:a16="http://schemas.microsoft.com/office/drawing/2014/main" xmlns="" id="{40198F06-D04D-41FF-A4F2-B417765BD415}"/>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6517" r="9373"/>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289158" y="2279018"/>
            <a:ext cx="5259714" cy="3375920"/>
          </a:xfrm>
        </p:spPr>
        <p:txBody>
          <a:bodyPr anchor="t">
            <a:normAutofit/>
          </a:bodyPr>
          <a:lstStyle/>
          <a:p>
            <a:pPr marL="0" indent="0">
              <a:buNone/>
            </a:pPr>
            <a:r>
              <a:rPr lang="pl-PL" sz="2000" i="0" dirty="0">
                <a:effectLst/>
                <a:latin typeface="Nunito Sans"/>
              </a:rPr>
              <a:t>Obok wielu innych czynników technologia budowlana domu ma istotny wpływ na ostateczne koszty inwestycji. Aktualnie do wyboru jest co najmniej kilka różnych metod wzniesienia budynku, które różnią się przede wszystkim rodzajem użytych materiałów, a także sposobem tworzenia konstrukcji.</a:t>
            </a:r>
          </a:p>
          <a:p>
            <a:pPr marL="0" indent="0">
              <a:buNone/>
            </a:pPr>
            <a:endParaRPr lang="pl-PL" sz="2000" dirty="0">
              <a:latin typeface="Nunito Sans"/>
            </a:endParaRPr>
          </a:p>
          <a:p>
            <a:pPr marL="0" indent="0">
              <a:buNone/>
            </a:pPr>
            <a:endParaRPr lang="pl-PL" sz="2000" i="0" dirty="0">
              <a:effectLst/>
              <a:latin typeface="Open Sans"/>
            </a:endParaRPr>
          </a:p>
        </p:txBody>
      </p:sp>
    </p:spTree>
    <p:extLst>
      <p:ext uri="{BB962C8B-B14F-4D97-AF65-F5344CB8AC3E}">
        <p14:creationId xmlns="" xmlns:p14="http://schemas.microsoft.com/office/powerpoint/2010/main" val="381931785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688182" y="932961"/>
            <a:ext cx="4887685" cy="1777419"/>
          </a:xfrm>
        </p:spPr>
        <p:txBody>
          <a:bodyPr anchor="b">
            <a:normAutofit/>
          </a:bodyPr>
          <a:lstStyle/>
          <a:p>
            <a:r>
              <a:rPr lang="pl-PL" sz="4000" dirty="0"/>
              <a:t>Technologia murowana</a:t>
            </a:r>
          </a:p>
        </p:txBody>
      </p:sp>
      <p:pic>
        <p:nvPicPr>
          <p:cNvPr id="2050" name="Picture 2" descr="Dom drewniany czy murowany? Koszty budowy, opinie, wygoda">
            <a:extLst>
              <a:ext uri="{FF2B5EF4-FFF2-40B4-BE49-F238E27FC236}">
                <a16:creationId xmlns:a16="http://schemas.microsoft.com/office/drawing/2014/main" xmlns="" id="{8778D4FE-D500-4279-BDF5-528EAD3E9983}"/>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2651" r="17924" b="2"/>
          <a:stretch/>
        </p:blipFill>
        <p:spPr bwMode="auto">
          <a:xfrm>
            <a:off x="391903" y="573678"/>
            <a:ext cx="5103206" cy="571064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xmlns="" id="{CF8F36E2-BBE5-43FE-822F-AD8CAE08C07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688182" y="2894529"/>
            <a:ext cx="4887685" cy="3210179"/>
          </a:xfrm>
        </p:spPr>
        <p:txBody>
          <a:bodyPr anchor="t">
            <a:normAutofit/>
          </a:bodyPr>
          <a:lstStyle/>
          <a:p>
            <a:pPr marL="0" indent="0">
              <a:buNone/>
            </a:pPr>
            <a:r>
              <a:rPr lang="pl-PL" sz="1700" i="0">
                <a:effectLst/>
                <a:latin typeface="Nunito Sans"/>
              </a:rPr>
              <a:t>nazywana jest także technologią tradycyjną. Polega na wzniesieniu ścian budynku z cegieł, bloczków lub pustaków łączonych ze sobą za pomocą specjalnych zapraw. Wzniesione w taki sposób ściany pełnią funkcję nośną i izolacyjną, choć coraz częściej budynki murowane uzupełniane są dodatkową warstwą termoizolacyjną np. ze styropianu. Budowa domu w technologii murowanej może trwać nawet 12 miesięcy ze względu na długotrwały proces schnięcia zapraw. Taki budynek jest jednak odporny na czynniki zewnętrzne i bardzo trwały – zwykle służy kilku pokoleniom.</a:t>
            </a:r>
            <a:endParaRPr lang="pl-PL" sz="1700" i="0">
              <a:effectLst/>
              <a:latin typeface="Open Sans"/>
            </a:endParaRPr>
          </a:p>
        </p:txBody>
      </p:sp>
    </p:spTree>
    <p:extLst>
      <p:ext uri="{BB962C8B-B14F-4D97-AF65-F5344CB8AC3E}">
        <p14:creationId xmlns="" xmlns:p14="http://schemas.microsoft.com/office/powerpoint/2010/main" val="400396212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688182" y="932961"/>
            <a:ext cx="4887685" cy="1777419"/>
          </a:xfrm>
        </p:spPr>
        <p:txBody>
          <a:bodyPr anchor="b">
            <a:normAutofit/>
          </a:bodyPr>
          <a:lstStyle/>
          <a:p>
            <a:r>
              <a:rPr lang="pl-PL" sz="4000" dirty="0"/>
              <a:t>Domy szkieletowe (kanadyjskie)</a:t>
            </a:r>
          </a:p>
        </p:txBody>
      </p:sp>
      <p:pic>
        <p:nvPicPr>
          <p:cNvPr id="3074" name="Picture 2" descr="Domy szkieletowe - technologia ocieplania - Budowa">
            <a:extLst>
              <a:ext uri="{FF2B5EF4-FFF2-40B4-BE49-F238E27FC236}">
                <a16:creationId xmlns:a16="http://schemas.microsoft.com/office/drawing/2014/main" xmlns="" id="{36AA01CE-8D6D-419F-B35C-43034B006D6E}"/>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7670" r="12905" b="2"/>
          <a:stretch/>
        </p:blipFill>
        <p:spPr bwMode="auto">
          <a:xfrm>
            <a:off x="391903" y="573678"/>
            <a:ext cx="5103206" cy="571064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xmlns="" id="{CF8F36E2-BBE5-43FE-822F-AD8CAE08C07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688182" y="2894529"/>
            <a:ext cx="4887685" cy="3210179"/>
          </a:xfrm>
        </p:spPr>
        <p:txBody>
          <a:bodyPr anchor="t">
            <a:normAutofit/>
          </a:bodyPr>
          <a:lstStyle/>
          <a:p>
            <a:pPr marL="0" indent="0">
              <a:buNone/>
            </a:pPr>
            <a:r>
              <a:rPr lang="pl-PL" sz="2000" i="0">
                <a:effectLst/>
                <a:latin typeface="Nunito Sans"/>
              </a:rPr>
              <a:t>budowane są z gotowych elementów konstrukcyjnych z drewna, przygotowanych wcześniej w fabryce i przywiezionych na plac budowy. Zaletą tej metody jest szybkość wznoszenia budynku (montaż elementów odbywa się na sucho), ponieważ może on powstać nawet w ciągu 3-4 miesięcy. Jednak ta metoda nie zapewnia takiej trwałości jak technologia murowana, ponadto budynki szkieletowe odznaczają się mniejszą izolacyjnością cieplną i akustyczną.</a:t>
            </a:r>
            <a:endParaRPr lang="pl-PL" sz="2000" i="0">
              <a:effectLst/>
              <a:latin typeface="Open Sans"/>
            </a:endParaRPr>
          </a:p>
        </p:txBody>
      </p:sp>
    </p:spTree>
    <p:extLst>
      <p:ext uri="{BB962C8B-B14F-4D97-AF65-F5344CB8AC3E}">
        <p14:creationId xmlns="" xmlns:p14="http://schemas.microsoft.com/office/powerpoint/2010/main" val="188055470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688182" y="932961"/>
            <a:ext cx="4887685" cy="1777419"/>
          </a:xfrm>
        </p:spPr>
        <p:txBody>
          <a:bodyPr anchor="b">
            <a:normAutofit/>
          </a:bodyPr>
          <a:lstStyle/>
          <a:p>
            <a:r>
              <a:rPr lang="pl-PL" sz="4000" dirty="0"/>
              <a:t>Domy z bali </a:t>
            </a:r>
          </a:p>
        </p:txBody>
      </p:sp>
      <p:pic>
        <p:nvPicPr>
          <p:cNvPr id="4098" name="Picture 2" descr="Dom domy z bali domy drewniane Frampol - Domy z bali (8854904633) -  Allegro.pl">
            <a:extLst>
              <a:ext uri="{FF2B5EF4-FFF2-40B4-BE49-F238E27FC236}">
                <a16:creationId xmlns:a16="http://schemas.microsoft.com/office/drawing/2014/main" xmlns="" id="{DACA980B-B23B-4032-97E9-69CA04D87DFD}"/>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2973" r="26761" b="1"/>
          <a:stretch/>
        </p:blipFill>
        <p:spPr bwMode="auto">
          <a:xfrm>
            <a:off x="391903" y="573678"/>
            <a:ext cx="5103206" cy="571064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xmlns="" id="{CF8F36E2-BBE5-43FE-822F-AD8CAE08C07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688182" y="2894529"/>
            <a:ext cx="4887685" cy="3210179"/>
          </a:xfrm>
        </p:spPr>
        <p:txBody>
          <a:bodyPr anchor="t">
            <a:normAutofit/>
          </a:bodyPr>
          <a:lstStyle/>
          <a:p>
            <a:pPr marL="0" indent="0">
              <a:buNone/>
            </a:pPr>
            <a:r>
              <a:rPr lang="pl-PL" sz="1900" i="0">
                <a:effectLst/>
                <a:latin typeface="Nunito Sans"/>
              </a:rPr>
              <a:t>są wznoszone z bali drewnianych, a więc mają specyficzną stylistykę nawiązującą do zabudowań wiejskich lub podhalańskich, choć można zakryć ich drewnianą elewację płytami i okładzinami. W tej technologii istotne znaczenie ma jakość budulca (drewno musi mieć odpowiedni poziom wilgotności), dobra izolacja i doświadczona ekipa budowlana, która precyzyjnie wzniesie konstrukcję. Dużą zaletą jest krótki czas budowy takiego budynku – zwykle wynosi on 1-2 miesiące.</a:t>
            </a:r>
            <a:endParaRPr lang="pl-PL" sz="1900" i="0">
              <a:effectLst/>
              <a:latin typeface="Open Sans"/>
            </a:endParaRPr>
          </a:p>
        </p:txBody>
      </p:sp>
    </p:spTree>
    <p:extLst>
      <p:ext uri="{BB962C8B-B14F-4D97-AF65-F5344CB8AC3E}">
        <p14:creationId xmlns="" xmlns:p14="http://schemas.microsoft.com/office/powerpoint/2010/main" val="343238713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xmlns=""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688182" y="932961"/>
            <a:ext cx="4887685" cy="1777419"/>
          </a:xfrm>
        </p:spPr>
        <p:txBody>
          <a:bodyPr anchor="b">
            <a:normAutofit/>
          </a:bodyPr>
          <a:lstStyle/>
          <a:p>
            <a:r>
              <a:rPr lang="pl-PL" sz="4000" dirty="0"/>
              <a:t>Technologia modułowa</a:t>
            </a:r>
          </a:p>
        </p:txBody>
      </p:sp>
      <p:pic>
        <p:nvPicPr>
          <p:cNvPr id="5122" name="Picture 2" descr="Domy modułowe - zalety i wady rozwiązania">
            <a:extLst>
              <a:ext uri="{FF2B5EF4-FFF2-40B4-BE49-F238E27FC236}">
                <a16:creationId xmlns:a16="http://schemas.microsoft.com/office/drawing/2014/main" xmlns="" id="{7630BB3F-9424-4A82-A0DA-0B9B9B2A6BE7}"/>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247" r="29328" b="2"/>
          <a:stretch/>
        </p:blipFill>
        <p:spPr bwMode="auto">
          <a:xfrm>
            <a:off x="391903" y="573678"/>
            <a:ext cx="5103206" cy="571064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93" name="Straight Connector 192">
            <a:extLst>
              <a:ext uri="{FF2B5EF4-FFF2-40B4-BE49-F238E27FC236}">
                <a16:creationId xmlns:a16="http://schemas.microsoft.com/office/drawing/2014/main" xmlns="" id="{CF8F36E2-BBE5-43FE-822F-AD8CAE08C07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688182" y="2894529"/>
            <a:ext cx="4887685" cy="3210179"/>
          </a:xfrm>
        </p:spPr>
        <p:txBody>
          <a:bodyPr anchor="t">
            <a:normAutofit/>
          </a:bodyPr>
          <a:lstStyle/>
          <a:p>
            <a:pPr marL="0" indent="0">
              <a:buNone/>
            </a:pPr>
            <a:r>
              <a:rPr lang="pl-PL" sz="2000" i="0" dirty="0">
                <a:effectLst/>
                <a:latin typeface="Nunito Sans"/>
              </a:rPr>
              <a:t>polega na budowie domu z prefabrykatów, czyli gotowych elementów (podobnie jak w technologii szkieletowej), wykonanych np. z betonu lub keramzytu. Montaż takiego budynku zajmuje 2-3 tygodnie. Typowo modułowe domy są wznoszone według projektów narzuconych przez producenta prefabrykatów. Istnieje jednak możliwość zamówienia elementów konstrukcyjnych na indywidualne zamówienie, co podnosi jednak koszt inwestycji i wydłuża czas jej realizacji.</a:t>
            </a:r>
            <a:endParaRPr lang="pl-PL" sz="2000" i="0" dirty="0">
              <a:effectLst/>
              <a:latin typeface="Open Sans"/>
            </a:endParaRPr>
          </a:p>
        </p:txBody>
      </p:sp>
    </p:spTree>
    <p:extLst>
      <p:ext uri="{BB962C8B-B14F-4D97-AF65-F5344CB8AC3E}">
        <p14:creationId xmlns="" xmlns:p14="http://schemas.microsoft.com/office/powerpoint/2010/main" val="306025230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6150" name="Rectangle 136">
            <a:extLst>
              <a:ext uri="{FF2B5EF4-FFF2-40B4-BE49-F238E27FC236}">
                <a16:creationId xmlns:a16="http://schemas.microsoft.com/office/drawing/2014/main" xmlns=""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688182" y="932961"/>
            <a:ext cx="4887685" cy="1777419"/>
          </a:xfrm>
        </p:spPr>
        <p:txBody>
          <a:bodyPr anchor="b">
            <a:normAutofit/>
          </a:bodyPr>
          <a:lstStyle/>
          <a:p>
            <a:r>
              <a:rPr lang="pl-PL" sz="4000" dirty="0"/>
              <a:t>Technologia budowy domu ze styropianu</a:t>
            </a:r>
          </a:p>
        </p:txBody>
      </p:sp>
      <p:pic>
        <p:nvPicPr>
          <p:cNvPr id="6148" name="Picture 4" descr="Blog MojaBudowa.pl - internetowy dziennik budowy, katalog firm budowlanych">
            <a:extLst>
              <a:ext uri="{FF2B5EF4-FFF2-40B4-BE49-F238E27FC236}">
                <a16:creationId xmlns:a16="http://schemas.microsoft.com/office/drawing/2014/main" xmlns="" id="{E17E5200-82E4-4851-8539-7DD893DCA561}"/>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5652" r="14698" b="5465"/>
          <a:stretch/>
        </p:blipFill>
        <p:spPr bwMode="auto">
          <a:xfrm>
            <a:off x="496397" y="729751"/>
            <a:ext cx="5103206" cy="5398497"/>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xmlns="" id="{CF8F36E2-BBE5-43FE-822F-AD8CAE08C07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688182" y="2894529"/>
            <a:ext cx="4887685" cy="3210179"/>
          </a:xfrm>
        </p:spPr>
        <p:txBody>
          <a:bodyPr anchor="t">
            <a:normAutofit/>
          </a:bodyPr>
          <a:lstStyle/>
          <a:p>
            <a:pPr marL="0" indent="0">
              <a:buNone/>
            </a:pPr>
            <a:r>
              <a:rPr lang="pl-PL" sz="1700" i="0">
                <a:effectLst/>
                <a:latin typeface="Nunito Sans"/>
              </a:rPr>
              <a:t>nowoczesna metoda wznoszenia budynków, która polega na wykorzystaniu do tego celu pustaków styropianowych wypełnianych betonem. Zaletą tej technologii jest łatwy montaż elementów, dlatego można ją wykorzystać do budowy domu metodą gospodarczą. Bloczki odznaczają się także wysokim stopniem izolacyjności termicznej, a więc wzniesione z niej ściany nie wymagają dodatkowego ocieplenia, a budynek może spełniać wymogi domu energooszczędnego, a nawet pasywnego.</a:t>
            </a:r>
            <a:endParaRPr lang="pl-PL" sz="1700" i="0">
              <a:effectLst/>
              <a:latin typeface="Open Sans"/>
            </a:endParaRPr>
          </a:p>
        </p:txBody>
      </p:sp>
    </p:spTree>
    <p:extLst>
      <p:ext uri="{BB962C8B-B14F-4D97-AF65-F5344CB8AC3E}">
        <p14:creationId xmlns="" xmlns:p14="http://schemas.microsoft.com/office/powerpoint/2010/main" val="425199718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38200" y="365125"/>
            <a:ext cx="10515600" cy="1325563"/>
          </a:xfrm>
        </p:spPr>
        <p:txBody>
          <a:bodyPr>
            <a:normAutofit/>
          </a:bodyPr>
          <a:lstStyle/>
          <a:p>
            <a:r>
              <a:rPr lang="pl-PL" sz="5400" dirty="0"/>
              <a:t>Źródła</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38200" y="1929384"/>
            <a:ext cx="10515600" cy="4251960"/>
          </a:xfrm>
        </p:spPr>
        <p:txBody>
          <a:bodyPr>
            <a:normAutofit fontScale="92500" lnSpcReduction="20000"/>
          </a:bodyPr>
          <a:lstStyle/>
          <a:p>
            <a:pPr>
              <a:buFont typeface="+mj-lt"/>
              <a:buAutoNum type="arabicPeriod"/>
            </a:pPr>
            <a:r>
              <a:rPr lang="pl-PL" sz="2000" b="0" i="0" dirty="0">
                <a:effectLst/>
                <a:latin typeface="Open Sans"/>
                <a:hlinkClick r:id="rId2"/>
              </a:rPr>
              <a:t>https://www.extradom.pl/porady/artykul-technologia-budowy-jaka-bedzie-najlepsza-do-budowy-domu</a:t>
            </a:r>
            <a:endParaRPr lang="pl-PL" sz="2000" b="0" i="0" dirty="0">
              <a:effectLst/>
              <a:latin typeface="Open Sans"/>
            </a:endParaRPr>
          </a:p>
          <a:p>
            <a:pPr>
              <a:buFont typeface="+mj-lt"/>
              <a:buAutoNum type="arabicPeriod"/>
            </a:pPr>
            <a:r>
              <a:rPr lang="pl-PL" sz="2000" b="0" i="0" dirty="0">
                <a:effectLst/>
                <a:latin typeface="Open Sans"/>
                <a:hlinkClick r:id="rId3"/>
              </a:rPr>
              <a:t>https://www.archipelag.pl/abc-budowy-1/etapy-budowy/stan-surowy-otwarty?Article=%40technologie-budowy-domow-jednorodzinnych.html</a:t>
            </a:r>
            <a:endParaRPr lang="pl-PL" sz="2000" dirty="0">
              <a:latin typeface="Open Sans"/>
            </a:endParaRPr>
          </a:p>
          <a:p>
            <a:pPr>
              <a:buFont typeface="+mj-lt"/>
              <a:buAutoNum type="arabicPeriod"/>
            </a:pPr>
            <a:r>
              <a:rPr lang="pl-PL" sz="2000" b="0" i="0" dirty="0">
                <a:effectLst/>
                <a:latin typeface="Open Sans"/>
                <a:hlinkClick r:id="rId4"/>
              </a:rPr>
              <a:t>https://www.dom.pl/technologia-budowy-domu-jaka-wybrac.html</a:t>
            </a:r>
            <a:endParaRPr lang="pl-PL" sz="2000" b="0" i="0" dirty="0">
              <a:effectLst/>
              <a:latin typeface="Open Sans"/>
            </a:endParaRPr>
          </a:p>
          <a:p>
            <a:pPr>
              <a:buFont typeface="+mj-lt"/>
              <a:buAutoNum type="arabicPeriod"/>
            </a:pPr>
            <a:r>
              <a:rPr lang="pl-PL" sz="2000" b="0" i="0" dirty="0">
                <a:effectLst/>
                <a:latin typeface="Open Sans"/>
                <a:hlinkClick r:id="rId5"/>
              </a:rPr>
              <a:t>https://www.modanadom.pl/technologie-budowy-domow-waady-i-zalety/</a:t>
            </a:r>
            <a:endParaRPr lang="pl-PL" sz="2000" dirty="0">
              <a:latin typeface="Open Sans"/>
            </a:endParaRPr>
          </a:p>
          <a:p>
            <a:pPr>
              <a:buFont typeface="+mj-lt"/>
              <a:buAutoNum type="arabicPeriod"/>
            </a:pPr>
            <a:r>
              <a:rPr lang="pl-PL" sz="2000" b="0" i="0" dirty="0">
                <a:effectLst/>
                <a:latin typeface="Open Sans"/>
                <a:hlinkClick r:id="rId6"/>
              </a:rPr>
              <a:t>https://www.bankier.pl/wiadomosc/Budowa-domu-dom-murowany-Zalety-i-wady-7474547.html</a:t>
            </a:r>
            <a:endParaRPr lang="pl-PL" sz="2000" b="0" i="0" dirty="0">
              <a:effectLst/>
              <a:latin typeface="Open Sans"/>
            </a:endParaRPr>
          </a:p>
          <a:p>
            <a:pPr>
              <a:buFont typeface="+mj-lt"/>
              <a:buAutoNum type="arabicPeriod"/>
            </a:pPr>
            <a:r>
              <a:rPr lang="pl-PL" sz="2000" b="0" i="0" dirty="0">
                <a:effectLst/>
                <a:latin typeface="Open Sans"/>
                <a:hlinkClick r:id="rId7"/>
              </a:rPr>
              <a:t>https://jakbudowac.pl/Koszty-budowy-domu-w-roznych-technologiach</a:t>
            </a:r>
            <a:endParaRPr lang="pl-PL" sz="2000" dirty="0">
              <a:latin typeface="Open Sans"/>
            </a:endParaRPr>
          </a:p>
          <a:p>
            <a:pPr>
              <a:buFont typeface="+mj-lt"/>
              <a:buAutoNum type="arabicPeriod"/>
            </a:pPr>
            <a:r>
              <a:rPr lang="pl-PL" sz="2000" b="0" i="0" dirty="0">
                <a:effectLst/>
                <a:latin typeface="Open Sans"/>
                <a:hlinkClick r:id="rId8"/>
              </a:rPr>
              <a:t>https://gethome.pl/blog/wspolczesne-domy/</a:t>
            </a:r>
            <a:endParaRPr lang="pl-PL" sz="2000" b="0" i="0" dirty="0">
              <a:effectLst/>
              <a:latin typeface="Open Sans"/>
            </a:endParaRPr>
          </a:p>
          <a:p>
            <a:pPr>
              <a:buFont typeface="+mj-lt"/>
              <a:buAutoNum type="arabicPeriod"/>
            </a:pPr>
            <a:r>
              <a:rPr lang="pl-PL" sz="2000" b="0" i="0" dirty="0">
                <a:effectLst/>
                <a:latin typeface="Open Sans"/>
                <a:hlinkClick r:id="rId9"/>
              </a:rPr>
              <a:t>https://budujemydom.pl/budowlane-abc/domy-pod-klucz/a/1221-technologie-domow-gotowych</a:t>
            </a:r>
            <a:r>
              <a:rPr lang="pl-PL" sz="2000" b="0" i="0" dirty="0">
                <a:effectLst/>
                <a:latin typeface="Open Sans"/>
              </a:rPr>
              <a:t> </a:t>
            </a:r>
            <a:endParaRPr lang="pl-PL" sz="2000" b="0" i="0" dirty="0" smtClean="0">
              <a:effectLst/>
              <a:latin typeface="Open Sans"/>
            </a:endParaRPr>
          </a:p>
          <a:p>
            <a:pPr>
              <a:buFont typeface="+mj-lt"/>
              <a:buAutoNum type="arabicPeriod"/>
            </a:pPr>
            <a:r>
              <a:rPr lang="pl-PL" sz="2000" dirty="0" smtClean="0">
                <a:latin typeface="Open Sans"/>
                <a:hlinkClick r:id="rId10"/>
              </a:rPr>
              <a:t>https://www.muratorplus.pl/technika/konstrukcje/budownictwo-modulowe-coraz-popularniejsze-sprawdzilismy-zalety-i-wady-domow-modulowych-aa-9kkE-3o2Q-4kXn.html</a:t>
            </a:r>
            <a:endParaRPr lang="pl-PL" sz="2000" dirty="0" smtClean="0">
              <a:latin typeface="Open Sans"/>
            </a:endParaRPr>
          </a:p>
          <a:p>
            <a:pPr>
              <a:buFont typeface="+mj-lt"/>
              <a:buAutoNum type="arabicPeriod"/>
            </a:pPr>
            <a:r>
              <a:rPr lang="pl-PL" sz="2000" dirty="0" smtClean="0">
                <a:latin typeface="Open Sans"/>
                <a:hlinkClick r:id="rId11"/>
              </a:rPr>
              <a:t>https://www.homebook.pl/artykuly/3196/dom-drewniany-czy-murowany</a:t>
            </a:r>
            <a:endParaRPr lang="pl-PL" sz="2000" dirty="0" smtClean="0">
              <a:latin typeface="Open Sans"/>
            </a:endParaRPr>
          </a:p>
          <a:p>
            <a:pPr>
              <a:buFont typeface="+mj-lt"/>
              <a:buAutoNum type="arabicPeriod"/>
            </a:pPr>
            <a:r>
              <a:rPr lang="pl-PL" sz="2000" smtClean="0">
                <a:latin typeface="Open Sans"/>
                <a:hlinkClick r:id="rId12"/>
              </a:rPr>
              <a:t>https://czterykaty.pl/czterykaty/56,133333,18732082,domy-kanadyjskie-ile-kosztuja-i-czy-warto-je-budowac.html</a:t>
            </a:r>
            <a:endParaRPr lang="pl-PL" sz="2000" smtClean="0">
              <a:latin typeface="Open Sans"/>
            </a:endParaRPr>
          </a:p>
          <a:p>
            <a:pPr>
              <a:buFont typeface="+mj-lt"/>
              <a:buAutoNum type="arabicPeriod"/>
            </a:pPr>
            <a:endParaRPr lang="pl-PL" sz="2000" dirty="0" smtClean="0">
              <a:latin typeface="Open Sans"/>
            </a:endParaRPr>
          </a:p>
          <a:p>
            <a:pPr>
              <a:buFont typeface="+mj-lt"/>
              <a:buAutoNum type="arabicPeriod"/>
            </a:pPr>
            <a:endParaRPr lang="pl-PL" sz="2000" b="0" i="0" dirty="0">
              <a:effectLst/>
              <a:latin typeface="Open Sans"/>
            </a:endParaRPr>
          </a:p>
        </p:txBody>
      </p:sp>
    </p:spTree>
    <p:extLst>
      <p:ext uri="{BB962C8B-B14F-4D97-AF65-F5344CB8AC3E}">
        <p14:creationId xmlns="" xmlns:p14="http://schemas.microsoft.com/office/powerpoint/2010/main" val="1766253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3" name="Freeform: Shape 98">
            <a:extLst>
              <a:ext uri="{FF2B5EF4-FFF2-40B4-BE49-F238E27FC236}">
                <a16:creationId xmlns:a16="http://schemas.microsoft.com/office/drawing/2014/main" xmlns="" id="{CB5DFCDA-694D-4637-8E9B-038575194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 name="Freeform: Shape 100">
            <a:extLst>
              <a:ext uri="{FF2B5EF4-FFF2-40B4-BE49-F238E27FC236}">
                <a16:creationId xmlns:a16="http://schemas.microsoft.com/office/drawing/2014/main" xmlns="" id="{E4DB276E-BFF1-43F5-AB90-7ABA4B9A9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5D3F5FEC-ED95-4A5D-85A1-B4CDC294F0B9}"/>
              </a:ext>
            </a:extLst>
          </p:cNvPr>
          <p:cNvSpPr>
            <a:spLocks noGrp="1"/>
          </p:cNvSpPr>
          <p:nvPr>
            <p:ph type="title"/>
          </p:nvPr>
        </p:nvSpPr>
        <p:spPr>
          <a:xfrm>
            <a:off x="838200" y="365126"/>
            <a:ext cx="7757694" cy="1288238"/>
          </a:xfrm>
        </p:spPr>
        <p:txBody>
          <a:bodyPr anchor="b">
            <a:normAutofit/>
          </a:bodyPr>
          <a:lstStyle/>
          <a:p>
            <a:r>
              <a:rPr lang="pl-PL" sz="4100"/>
              <a:t>Wprowadzenie – informacje dla uczniów</a:t>
            </a:r>
          </a:p>
        </p:txBody>
      </p:sp>
      <p:sp>
        <p:nvSpPr>
          <p:cNvPr id="3" name="Symbol zastępczy zawartości 2">
            <a:extLst>
              <a:ext uri="{FF2B5EF4-FFF2-40B4-BE49-F238E27FC236}">
                <a16:creationId xmlns:a16="http://schemas.microsoft.com/office/drawing/2014/main" xmlns="" id="{DB63770A-FD3D-4F81-816A-2DEB60991919}"/>
              </a:ext>
            </a:extLst>
          </p:cNvPr>
          <p:cNvSpPr>
            <a:spLocks noGrp="1"/>
          </p:cNvSpPr>
          <p:nvPr>
            <p:ph idx="1"/>
          </p:nvPr>
        </p:nvSpPr>
        <p:spPr>
          <a:xfrm>
            <a:off x="838198" y="1956390"/>
            <a:ext cx="7322290" cy="3907465"/>
          </a:xfrm>
        </p:spPr>
        <p:txBody>
          <a:bodyPr anchor="t">
            <a:normAutofit/>
          </a:bodyPr>
          <a:lstStyle/>
          <a:p>
            <a:pPr marL="0" indent="0">
              <a:buNone/>
            </a:pPr>
            <a:r>
              <a:rPr lang="pl-PL" sz="1700" dirty="0"/>
              <a:t>Dziś będziemy pracowali metodą Web Quest.</a:t>
            </a:r>
          </a:p>
          <a:p>
            <a:pPr marL="0" indent="0">
              <a:buNone/>
            </a:pPr>
            <a:endParaRPr lang="pl-PL" sz="1700" dirty="0"/>
          </a:p>
          <a:p>
            <a:pPr marL="0" indent="0">
              <a:buNone/>
            </a:pPr>
            <a:r>
              <a:rPr lang="pl-PL" sz="1700" dirty="0"/>
              <a:t>Przygotowane zajęcia zajmą około 10 godzin i pozwolą się wam zapoznać z zaletami i wadami budowy domów w technologii murowanej oraz domów wykonywanych z drewna. </a:t>
            </a:r>
          </a:p>
          <a:p>
            <a:pPr marL="0" indent="0">
              <a:buNone/>
            </a:pPr>
            <a:endParaRPr lang="pl-PL" sz="1700" dirty="0"/>
          </a:p>
          <a:p>
            <a:pPr marL="0" indent="0">
              <a:buNone/>
            </a:pPr>
            <a:r>
              <a:rPr lang="pl-PL" sz="1700" dirty="0"/>
              <a:t>Będziecie mieli też możliwość przetestowania swoich umiejętności wyrażania swojej opinii jako fachowcy. Ponieważ w ramach zadania przeprowadzimy dyskusję o wadach i zaletach obu technologii. </a:t>
            </a:r>
          </a:p>
          <a:p>
            <a:pPr marL="0" indent="0">
              <a:buNone/>
            </a:pPr>
            <a:endParaRPr lang="pl-PL" sz="1700" dirty="0"/>
          </a:p>
          <a:p>
            <a:pPr marL="0" indent="0">
              <a:buNone/>
            </a:pPr>
            <a:r>
              <a:rPr lang="pl-PL" sz="1700" dirty="0"/>
              <a:t>Będziecie pracowali w grupach, by nauczyć się współpracy i mieć okazje do wymiany swoich spostrzeżeń z kolegami. </a:t>
            </a:r>
          </a:p>
        </p:txBody>
      </p:sp>
    </p:spTree>
    <p:extLst>
      <p:ext uri="{BB962C8B-B14F-4D97-AF65-F5344CB8AC3E}">
        <p14:creationId xmlns="" xmlns:p14="http://schemas.microsoft.com/office/powerpoint/2010/main" val="116627013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D2E961F1-4A28-4A5F-BBD4-6E400E5E6C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7F57BEA8-497D-4AA8-8A18-BDCD696B25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EWALUACJA</a:t>
            </a:r>
          </a:p>
        </p:txBody>
      </p:sp>
      <p:cxnSp>
        <p:nvCxnSpPr>
          <p:cNvPr id="14" name="Straight Connector 13">
            <a:extLst>
              <a:ext uri="{FF2B5EF4-FFF2-40B4-BE49-F238E27FC236}">
                <a16:creationId xmlns:a16="http://schemas.microsoft.com/office/drawing/2014/main" xmlns="" id="{A82415D3-DDE5-4D63-8CB3-23A5EC581B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D7193FB-6AE6-4B3B-8F89-56B55DD63B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ela 4">
            <a:extLst>
              <a:ext uri="{FF2B5EF4-FFF2-40B4-BE49-F238E27FC236}">
                <a16:creationId xmlns:a16="http://schemas.microsoft.com/office/drawing/2014/main" xmlns="" id="{8A6F1CB6-2FB1-4CBA-B352-B14F3061A2C1}"/>
              </a:ext>
            </a:extLst>
          </p:cNvPr>
          <p:cNvGraphicFramePr>
            <a:graphicFrameLocks noGrp="1"/>
          </p:cNvGraphicFramePr>
          <p:nvPr>
            <p:extLst>
              <p:ext uri="{D42A27DB-BD31-4B8C-83A1-F6EECF244321}">
                <p14:modId xmlns="" xmlns:p14="http://schemas.microsoft.com/office/powerpoint/2010/main" val="2193205408"/>
              </p:ext>
            </p:extLst>
          </p:nvPr>
        </p:nvGraphicFramePr>
        <p:xfrm>
          <a:off x="901775" y="2427541"/>
          <a:ext cx="10333352" cy="4404087"/>
        </p:xfrm>
        <a:graphic>
          <a:graphicData uri="http://schemas.openxmlformats.org/drawingml/2006/table">
            <a:tbl>
              <a:tblPr firstRow="1" bandRow="1">
                <a:tableStyleId>{073A0DAA-6AF3-43AB-8588-CEC1D06C72B9}</a:tableStyleId>
              </a:tblPr>
              <a:tblGrid>
                <a:gridCol w="2261013">
                  <a:extLst>
                    <a:ext uri="{9D8B030D-6E8A-4147-A177-3AD203B41FA5}">
                      <a16:colId xmlns:a16="http://schemas.microsoft.com/office/drawing/2014/main" xmlns="" val="1702910806"/>
                    </a:ext>
                  </a:extLst>
                </a:gridCol>
                <a:gridCol w="2752095">
                  <a:extLst>
                    <a:ext uri="{9D8B030D-6E8A-4147-A177-3AD203B41FA5}">
                      <a16:colId xmlns:a16="http://schemas.microsoft.com/office/drawing/2014/main" xmlns="" val="2329518048"/>
                    </a:ext>
                  </a:extLst>
                </a:gridCol>
                <a:gridCol w="2661794">
                  <a:extLst>
                    <a:ext uri="{9D8B030D-6E8A-4147-A177-3AD203B41FA5}">
                      <a16:colId xmlns:a16="http://schemas.microsoft.com/office/drawing/2014/main" xmlns="" val="3165251206"/>
                    </a:ext>
                  </a:extLst>
                </a:gridCol>
                <a:gridCol w="2658450">
                  <a:extLst>
                    <a:ext uri="{9D8B030D-6E8A-4147-A177-3AD203B41FA5}">
                      <a16:colId xmlns:a16="http://schemas.microsoft.com/office/drawing/2014/main" xmlns="" val="3982625"/>
                    </a:ext>
                  </a:extLst>
                </a:gridCol>
              </a:tblGrid>
              <a:tr h="216655">
                <a:tc>
                  <a:txBody>
                    <a:bodyPr/>
                    <a:lstStyle/>
                    <a:p>
                      <a:pPr>
                        <a:lnSpc>
                          <a:spcPct val="106000"/>
                        </a:lnSpc>
                        <a:spcAft>
                          <a:spcPts val="800"/>
                        </a:spcAft>
                      </a:pPr>
                      <a:r>
                        <a:rPr lang="pl-PL" sz="1200">
                          <a:effectLst/>
                        </a:rPr>
                        <a:t>Liczba punktów</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2</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3</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4</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extLst>
                  <a:ext uri="{0D108BD9-81ED-4DB2-BD59-A6C34878D82A}">
                    <a16:rowId xmlns:a16="http://schemas.microsoft.com/office/drawing/2014/main" xmlns="" val="694115219"/>
                  </a:ext>
                </a:extLst>
              </a:tr>
              <a:tr h="590967">
                <a:tc>
                  <a:txBody>
                    <a:bodyPr/>
                    <a:lstStyle/>
                    <a:p>
                      <a:pPr>
                        <a:lnSpc>
                          <a:spcPct val="106000"/>
                        </a:lnSpc>
                        <a:spcAft>
                          <a:spcPts val="800"/>
                        </a:spcAft>
                      </a:pPr>
                      <a:r>
                        <a:rPr lang="pl-PL" sz="1200">
                          <a:effectLst/>
                        </a:rPr>
                        <a:t>Zawartość merytoryczna pracy</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Praca słaba pod względem merytorycznym. Brakujące elementy.</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Praca dobra pod względem merytorycznym. Brak lub niewielkie błędy.</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Praca bardzo dobra pod względem merytorycznym. Poprawne, ciekawe treści.</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extLst>
                  <a:ext uri="{0D108BD9-81ED-4DB2-BD59-A6C34878D82A}">
                    <a16:rowId xmlns:a16="http://schemas.microsoft.com/office/drawing/2014/main" xmlns="" val="604684764"/>
                  </a:ext>
                </a:extLst>
              </a:tr>
              <a:tr h="965279">
                <a:tc>
                  <a:txBody>
                    <a:bodyPr/>
                    <a:lstStyle/>
                    <a:p>
                      <a:pPr>
                        <a:lnSpc>
                          <a:spcPct val="106000"/>
                        </a:lnSpc>
                        <a:spcAft>
                          <a:spcPts val="800"/>
                        </a:spcAft>
                      </a:pPr>
                      <a:r>
                        <a:rPr lang="pl-PL" sz="1200">
                          <a:effectLst/>
                        </a:rPr>
                        <a:t>Prezentacja pracy</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Prezentacja mało czytelna, pobieżna, nie budząca zainteresowania. Brak odpowiedzi na pytania nauczyciela i uczniów.</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Prezentacja czytelna, dobra, interesująca. Brak satysfakcjonujących odpowiedzi na stawiane pytania.</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Prezentacja ładna, wyczerpująca, budząca zainteresowanie. Poprawne odpowiedzi na pytania sprawdzające nauczyciela oraz pytania innych uczniów.</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extLst>
                  <a:ext uri="{0D108BD9-81ED-4DB2-BD59-A6C34878D82A}">
                    <a16:rowId xmlns:a16="http://schemas.microsoft.com/office/drawing/2014/main" xmlns="" val="2347143050"/>
                  </a:ext>
                </a:extLst>
              </a:tr>
              <a:tr h="1259458">
                <a:tc>
                  <a:txBody>
                    <a:bodyPr/>
                    <a:lstStyle/>
                    <a:p>
                      <a:pPr>
                        <a:lnSpc>
                          <a:spcPct val="106000"/>
                        </a:lnSpc>
                        <a:spcAft>
                          <a:spcPts val="800"/>
                        </a:spcAft>
                      </a:pPr>
                      <a:r>
                        <a:rPr lang="pl-PL" sz="1200">
                          <a:effectLst/>
                        </a:rPr>
                        <a:t>Wrażenia estetyczne</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Praca mało czytelna, nieestetyczna, niestarannie wykonana.</a:t>
                      </a:r>
                    </a:p>
                    <a:p>
                      <a:pPr>
                        <a:lnSpc>
                          <a:spcPct val="106000"/>
                        </a:lnSpc>
                        <a:spcAft>
                          <a:spcPts val="800"/>
                        </a:spcAft>
                      </a:pPr>
                      <a:r>
                        <a:rPr lang="pl-PL" sz="1200">
                          <a:effectLst/>
                        </a:rPr>
                        <a:t>Złe rozplanowanie elementów  na stronie.</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Praca czytelna, estetyczna, staranna.</a:t>
                      </a:r>
                    </a:p>
                    <a:p>
                      <a:pPr>
                        <a:lnSpc>
                          <a:spcPct val="106000"/>
                        </a:lnSpc>
                        <a:spcAft>
                          <a:spcPts val="800"/>
                        </a:spcAft>
                      </a:pPr>
                      <a:r>
                        <a:rPr lang="pl-PL" sz="1200">
                          <a:effectLst/>
                        </a:rPr>
                        <a:t>Dobre rozplanowanie elementów na stronie.</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Praca estetyczna, czytelna, przejrzysta, zachęcająca do zapoznania się z nią, bardzo staranna. Atrakcyjna pod względem graficznym.</a:t>
                      </a:r>
                    </a:p>
                    <a:p>
                      <a:pPr>
                        <a:lnSpc>
                          <a:spcPct val="106000"/>
                        </a:lnSpc>
                        <a:spcAft>
                          <a:spcPts val="800"/>
                        </a:spcAft>
                      </a:pPr>
                      <a:r>
                        <a:rPr lang="pl-PL" sz="1200">
                          <a:effectLst/>
                        </a:rPr>
                        <a:t>Dobre rozplanowanie elementów na stronie. Praca wyróżniająca się. </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extLst>
                  <a:ext uri="{0D108BD9-81ED-4DB2-BD59-A6C34878D82A}">
                    <a16:rowId xmlns:a16="http://schemas.microsoft.com/office/drawing/2014/main" xmlns="" val="3309768401"/>
                  </a:ext>
                </a:extLst>
              </a:tr>
              <a:tr h="965279">
                <a:tc>
                  <a:txBody>
                    <a:bodyPr/>
                    <a:lstStyle/>
                    <a:p>
                      <a:pPr>
                        <a:lnSpc>
                          <a:spcPct val="106000"/>
                        </a:lnSpc>
                        <a:spcAft>
                          <a:spcPts val="800"/>
                        </a:spcAft>
                      </a:pPr>
                      <a:r>
                        <a:rPr lang="pl-PL" sz="1200">
                          <a:effectLst/>
                        </a:rPr>
                        <a:t>Zaangażowanie w pracę grupy, umiejętność współpracy.</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dirty="0">
                          <a:effectLst/>
                        </a:rPr>
                        <a:t>Brak zaangażowania wszystkich członków grupy w pracę i kreatywną współpracę.</a:t>
                      </a:r>
                    </a:p>
                    <a:p>
                      <a:pPr>
                        <a:lnSpc>
                          <a:spcPct val="106000"/>
                        </a:lnSpc>
                        <a:spcAft>
                          <a:spcPts val="800"/>
                        </a:spcAft>
                      </a:pP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200" dirty="0">
                          <a:effectLst/>
                          <a:latin typeface="Calibri" panose="020F0502020204030204" pitchFamily="34" charset="0"/>
                          <a:ea typeface="Calibri" panose="020F0502020204030204" pitchFamily="34" charset="0"/>
                          <a:cs typeface="Times New Roman" panose="02020603050405020304" pitchFamily="18" charset="0"/>
                        </a:rPr>
                        <a:t>Brak zaangażowania w dyskusję podsumowująca WQ</a:t>
                      </a:r>
                    </a:p>
                  </a:txBody>
                  <a:tcPr marL="69032" marR="69032" marT="0" marB="0"/>
                </a:tc>
                <a:tc>
                  <a:txBody>
                    <a:bodyPr/>
                    <a:lstStyle/>
                    <a:p>
                      <a:pPr>
                        <a:lnSpc>
                          <a:spcPct val="106000"/>
                        </a:lnSpc>
                        <a:spcAft>
                          <a:spcPts val="800"/>
                        </a:spcAft>
                      </a:pPr>
                      <a:r>
                        <a:rPr lang="pl-PL" sz="1200" dirty="0">
                          <a:effectLst/>
                        </a:rPr>
                        <a:t>Dobre zaangażowanie w pracę wszystkich członków grupy. Umiejętność współpracy na zadawalającym poziomie.</a:t>
                      </a:r>
                    </a:p>
                    <a:p>
                      <a:pPr>
                        <a:lnSpc>
                          <a:spcPct val="106000"/>
                        </a:lnSpc>
                        <a:spcAft>
                          <a:spcPts val="800"/>
                        </a:spcAft>
                      </a:pP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200" dirty="0">
                          <a:effectLst/>
                          <a:latin typeface="Calibri" panose="020F0502020204030204" pitchFamily="34" charset="0"/>
                          <a:ea typeface="Calibri" panose="020F0502020204030204" pitchFamily="34" charset="0"/>
                          <a:cs typeface="Times New Roman" panose="02020603050405020304" pitchFamily="18" charset="0"/>
                        </a:rPr>
                        <a:t>Brak konstruktywnego wkładu w dyskusję. Udział pobieżny. </a:t>
                      </a:r>
                    </a:p>
                  </a:txBody>
                  <a:tcPr marL="69032" marR="69032" marT="0" marB="0"/>
                </a:tc>
                <a:tc>
                  <a:txBody>
                    <a:bodyPr/>
                    <a:lstStyle/>
                    <a:p>
                      <a:pPr>
                        <a:lnSpc>
                          <a:spcPct val="106000"/>
                        </a:lnSpc>
                        <a:spcAft>
                          <a:spcPts val="800"/>
                        </a:spcAft>
                      </a:pPr>
                      <a:r>
                        <a:rPr lang="pl-PL" sz="1200" dirty="0">
                          <a:effectLst/>
                        </a:rPr>
                        <a:t>Pełne zaangażowanie w pracę wszystkich członków grupy. Wzajemne motywowanie się do pracy. Umiejętność współpracy w grupie na wysokim poziomie.</a:t>
                      </a:r>
                    </a:p>
                    <a:p>
                      <a:pPr>
                        <a:lnSpc>
                          <a:spcPct val="106000"/>
                        </a:lnSpc>
                        <a:spcAft>
                          <a:spcPts val="800"/>
                        </a:spcAft>
                      </a:pPr>
                      <a:r>
                        <a:rPr lang="pl-PL" sz="1200" dirty="0">
                          <a:effectLst/>
                          <a:latin typeface="Calibri" panose="020F0502020204030204" pitchFamily="34" charset="0"/>
                          <a:ea typeface="Calibri" panose="020F0502020204030204" pitchFamily="34" charset="0"/>
                          <a:cs typeface="Times New Roman" panose="02020603050405020304" pitchFamily="18" charset="0"/>
                        </a:rPr>
                        <a:t>Uczeń aktywnie brał udział w dyskusji. </a:t>
                      </a:r>
                    </a:p>
                  </a:txBody>
                  <a:tcPr marL="69032" marR="69032" marT="0" marB="0"/>
                </a:tc>
                <a:extLst>
                  <a:ext uri="{0D108BD9-81ED-4DB2-BD59-A6C34878D82A}">
                    <a16:rowId xmlns:a16="http://schemas.microsoft.com/office/drawing/2014/main" xmlns="" val="560762899"/>
                  </a:ext>
                </a:extLst>
              </a:tr>
            </a:tbl>
          </a:graphicData>
        </a:graphic>
      </p:graphicFrame>
    </p:spTree>
    <p:extLst>
      <p:ext uri="{BB962C8B-B14F-4D97-AF65-F5344CB8AC3E}">
        <p14:creationId xmlns="" xmlns:p14="http://schemas.microsoft.com/office/powerpoint/2010/main" val="317403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D2E961F1-4A28-4A5F-BBD4-6E400E5E6C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7F57BEA8-497D-4AA8-8A18-BDCD696B25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EWALUACJA</a:t>
            </a:r>
          </a:p>
        </p:txBody>
      </p:sp>
      <p:cxnSp>
        <p:nvCxnSpPr>
          <p:cNvPr id="13" name="Straight Connector 12">
            <a:extLst>
              <a:ext uri="{FF2B5EF4-FFF2-40B4-BE49-F238E27FC236}">
                <a16:creationId xmlns:a16="http://schemas.microsoft.com/office/drawing/2014/main" xmlns="" id="{A82415D3-DDE5-4D63-8CB3-23A5EC581B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AD7193FB-6AE6-4B3B-8F89-56B55DD63B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Diagram 7">
            <a:extLst>
              <a:ext uri="{FF2B5EF4-FFF2-40B4-BE49-F238E27FC236}">
                <a16:creationId xmlns:a16="http://schemas.microsoft.com/office/drawing/2014/main" xmlns="" id="{2041ED86-20A9-4FA5-9C86-ECC485E6042D}"/>
              </a:ext>
            </a:extLst>
          </p:cNvPr>
          <p:cNvGraphicFramePr/>
          <p:nvPr>
            <p:extLst>
              <p:ext uri="{D42A27DB-BD31-4B8C-83A1-F6EECF244321}">
                <p14:modId xmlns="" xmlns:p14="http://schemas.microsoft.com/office/powerpoint/2010/main" val="714150185"/>
              </p:ext>
            </p:extLst>
          </p:nvPr>
        </p:nvGraphicFramePr>
        <p:xfrm>
          <a:off x="3031244" y="2298654"/>
          <a:ext cx="6129511" cy="4450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603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descr="Wiele znaków zapytania na czarnym tle">
            <a:extLst>
              <a:ext uri="{FF2B5EF4-FFF2-40B4-BE49-F238E27FC236}">
                <a16:creationId xmlns:a16="http://schemas.microsoft.com/office/drawing/2014/main" xmlns="" id="{9C3A7F12-0168-4C6E-93AA-5A6ACF484F54}"/>
              </a:ext>
            </a:extLst>
          </p:cNvPr>
          <p:cNvPicPr>
            <a:picLocks noChangeAspect="1"/>
          </p:cNvPicPr>
          <p:nvPr/>
        </p:nvPicPr>
        <p:blipFill rotWithShape="1">
          <a:blip r:embed="rId2" cstate="print">
            <a:alphaModFix amt="35000"/>
          </a:blip>
          <a:srcRect t="7787"/>
          <a:stretch/>
        </p:blipFill>
        <p:spPr>
          <a:xfrm>
            <a:off x="20" y="10"/>
            <a:ext cx="12191980" cy="6857990"/>
          </a:xfrm>
          <a:prstGeom prst="rect">
            <a:avLst/>
          </a:prstGeom>
        </p:spPr>
      </p:pic>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38200" y="365125"/>
            <a:ext cx="10515600" cy="1325563"/>
          </a:xfrm>
        </p:spPr>
        <p:txBody>
          <a:bodyPr>
            <a:normAutofit/>
          </a:bodyPr>
          <a:lstStyle/>
          <a:p>
            <a:r>
              <a:rPr lang="pl-PL">
                <a:solidFill>
                  <a:srgbClr val="FFFFFF"/>
                </a:solidFill>
              </a:rPr>
              <a:t>Wnioski</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38200" y="1825625"/>
            <a:ext cx="10515600" cy="4351338"/>
          </a:xfrm>
        </p:spPr>
        <p:txBody>
          <a:bodyPr>
            <a:normAutofit/>
          </a:bodyPr>
          <a:lstStyle/>
          <a:p>
            <a:pPr marL="342900" lvl="0" indent="-342900">
              <a:buFont typeface="Symbol" panose="05050102010706020507" pitchFamily="18" charset="2"/>
              <a:buChar char=""/>
            </a:pPr>
            <a:r>
              <a:rPr lang="pl-P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metod budowania  domów.</a:t>
            </a:r>
          </a:p>
          <a:p>
            <a:pPr marL="342900" lvl="0" indent="-342900">
              <a:buFont typeface="Symbol" panose="05050102010706020507" pitchFamily="18" charset="2"/>
              <a:buChar char=""/>
            </a:pPr>
            <a:r>
              <a:rPr lang="pl-PL" dirty="0">
                <a:solidFill>
                  <a:srgbClr val="FFFFFF"/>
                </a:solidFill>
                <a:latin typeface="Calibri" panose="020F0502020204030204" pitchFamily="34" charset="0"/>
                <a:ea typeface="Calibri" panose="020F0502020204030204" pitchFamily="34" charset="0"/>
                <a:cs typeface="Times New Roman" panose="02020603050405020304" pitchFamily="18" charset="0"/>
              </a:rPr>
              <a:t>Utrwaliliście wiedze o tym jak są zalety poszczególnych metod.</a:t>
            </a:r>
          </a:p>
          <a:p>
            <a:pPr marL="342900" lvl="0" indent="-342900">
              <a:buFont typeface="Symbol" panose="05050102010706020507" pitchFamily="18" charset="2"/>
              <a:buChar char=""/>
            </a:pPr>
            <a:r>
              <a:rPr lang="pl-PL" dirty="0">
                <a:solidFill>
                  <a:srgbClr val="FFFFFF"/>
                </a:solidFill>
                <a:latin typeface="Calibri" panose="020F0502020204030204" pitchFamily="34" charset="0"/>
                <a:ea typeface="Calibri" panose="020F0502020204030204" pitchFamily="34" charset="0"/>
                <a:cs typeface="Times New Roman" panose="02020603050405020304" pitchFamily="18" charset="0"/>
              </a:rPr>
              <a:t>Nauczyliście się prowadzić dyskusję na tematy branżowe. </a:t>
            </a:r>
          </a:p>
          <a:p>
            <a:pPr marL="342900" lvl="0" indent="-342900">
              <a:buFont typeface="Symbol" panose="05050102010706020507" pitchFamily="18" charset="2"/>
              <a:buChar char=""/>
            </a:pPr>
            <a:r>
              <a:rPr lang="pl-P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wiedzę z obsługi pakietu Office</a:t>
            </a:r>
            <a:r>
              <a:rPr lang="pl-PL" dirty="0">
                <a:solidFill>
                  <a:srgbClr val="FFFFFF"/>
                </a:solidFill>
                <a:latin typeface="Calibri" panose="020F0502020204030204" pitchFamily="34" charset="0"/>
                <a:ea typeface="Calibri" panose="020F0502020204030204" pitchFamily="34" charset="0"/>
                <a:cs typeface="Times New Roman" panose="02020603050405020304" pitchFamily="18" charset="0"/>
              </a:rPr>
              <a:t> oraz zawodową. </a:t>
            </a:r>
            <a:endParaRPr lang="pl-P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0" indent="0">
              <a:spcAft>
                <a:spcPts val="800"/>
              </a:spcAft>
              <a:buNone/>
            </a:pPr>
            <a:endParaRPr lang="pl-PL" dirty="0">
              <a:solidFill>
                <a:srgbClr val="FFFFFF"/>
              </a:solidFill>
            </a:endParaRPr>
          </a:p>
        </p:txBody>
      </p:sp>
    </p:spTree>
    <p:extLst>
      <p:ext uri="{BB962C8B-B14F-4D97-AF65-F5344CB8AC3E}">
        <p14:creationId xmlns="" xmlns:p14="http://schemas.microsoft.com/office/powerpoint/2010/main" val="16380556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xmlns=""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13">
            <a:extLst>
              <a:ext uri="{FF2B5EF4-FFF2-40B4-BE49-F238E27FC236}">
                <a16:creationId xmlns:a16="http://schemas.microsoft.com/office/drawing/2014/main" xmlns=""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1">
            <a:extLst>
              <a:ext uri="{FF2B5EF4-FFF2-40B4-BE49-F238E27FC236}">
                <a16:creationId xmlns:a16="http://schemas.microsoft.com/office/drawing/2014/main" xmlns="" id="{64E585EA-75FD-4025-8270-F66A58A15C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33002" y="365125"/>
            <a:ext cx="10520702" cy="1325563"/>
          </a:xfrm>
        </p:spPr>
        <p:txBody>
          <a:bodyPr>
            <a:normAutofit/>
          </a:bodyPr>
          <a:lstStyle/>
          <a:p>
            <a:r>
              <a:rPr lang="pl-PL" dirty="0">
                <a:solidFill>
                  <a:srgbClr val="FFFFFF"/>
                </a:solidFill>
              </a:rPr>
              <a:t>Wnioski</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38201" y="2022601"/>
            <a:ext cx="10515598" cy="4154361"/>
          </a:xfrm>
        </p:spPr>
        <p:txBody>
          <a:bodyPr>
            <a:normAutofit/>
          </a:bodyPr>
          <a:lstStyle/>
          <a:p>
            <a:pPr marL="342900" lvl="0" indent="-342900">
              <a:buFont typeface="Symbol" panose="05050102010706020507" pitchFamily="18" charset="2"/>
              <a:buChar char=""/>
            </a:pPr>
            <a:r>
              <a:rPr lang="pl-PL" dirty="0">
                <a:solidFill>
                  <a:srgbClr val="FFFFFF"/>
                </a:solidFill>
                <a:latin typeface="Calibri" panose="020F0502020204030204" pitchFamily="34" charset="0"/>
                <a:ea typeface="Calibri" panose="020F0502020204030204" pitchFamily="34" charset="0"/>
                <a:cs typeface="Times New Roman" panose="02020603050405020304" pitchFamily="18" charset="0"/>
              </a:rPr>
              <a:t>Mieliście okazję wykorzystać zdobytą wiedzę.</a:t>
            </a:r>
            <a:endParaRPr lang="pl-P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dirty="0">
                <a:solidFill>
                  <a:srgbClr val="FFFFFF"/>
                </a:solidFill>
                <a:latin typeface="Calibri" panose="020F0502020204030204" pitchFamily="34" charset="0"/>
                <a:ea typeface="Calibri" panose="020F0502020204030204" pitchFamily="34" charset="0"/>
                <a:cs typeface="Times New Roman" panose="02020603050405020304" pitchFamily="18" charset="0"/>
              </a:rPr>
              <a:t>Uczyliście się współpracy w grupie i pracy samodzielnej.</a:t>
            </a:r>
            <a:endParaRPr lang="pl-P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buFont typeface="Symbol" panose="05050102010706020507" pitchFamily="18" charset="2"/>
              <a:buChar char=""/>
            </a:pPr>
            <a:r>
              <a:rPr lang="pl-P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Mogliście Waszą pracę zaprezentować na forum klasy i podzielić się swoją wiedzą i umiejętnościami.</a:t>
            </a:r>
          </a:p>
          <a:p>
            <a:pPr marL="0" indent="0">
              <a:spcAft>
                <a:spcPts val="800"/>
              </a:spcAft>
              <a:buNone/>
            </a:pPr>
            <a:endParaRPr lang="pl-PL" dirty="0">
              <a:solidFill>
                <a:srgbClr val="FFFFFF"/>
              </a:solidFill>
            </a:endParaRPr>
          </a:p>
        </p:txBody>
      </p:sp>
    </p:spTree>
    <p:extLst>
      <p:ext uri="{BB962C8B-B14F-4D97-AF65-F5344CB8AC3E}">
        <p14:creationId xmlns="" xmlns:p14="http://schemas.microsoft.com/office/powerpoint/2010/main" val="420946306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xmlns="" id="{AD21898E-86C0-4C8A-A76C-DF33E844C8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xmlns="" id="{5C8F04BD-D093-45D0-B54C-50FDB308B4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xmlns="" id="{5D3F5FEC-ED95-4A5D-85A1-B4CDC294F0B9}"/>
              </a:ext>
            </a:extLst>
          </p:cNvPr>
          <p:cNvSpPr>
            <a:spLocks noGrp="1"/>
          </p:cNvSpPr>
          <p:nvPr>
            <p:ph type="title"/>
          </p:nvPr>
        </p:nvSpPr>
        <p:spPr>
          <a:xfrm>
            <a:off x="2311147" y="365760"/>
            <a:ext cx="7569706" cy="1288238"/>
          </a:xfrm>
        </p:spPr>
        <p:txBody>
          <a:bodyPr anchor="ctr">
            <a:normAutofit/>
          </a:bodyPr>
          <a:lstStyle/>
          <a:p>
            <a:pPr algn="ctr"/>
            <a:r>
              <a:rPr lang="pl-PL" sz="4100"/>
              <a:t>Wprowadzenie – informacje dla nauczyciela</a:t>
            </a:r>
          </a:p>
        </p:txBody>
      </p:sp>
      <p:sp>
        <p:nvSpPr>
          <p:cNvPr id="3" name="Symbol zastępczy zawartości 2">
            <a:extLst>
              <a:ext uri="{FF2B5EF4-FFF2-40B4-BE49-F238E27FC236}">
                <a16:creationId xmlns:a16="http://schemas.microsoft.com/office/drawing/2014/main" xmlns="" id="{DB63770A-FD3D-4F81-816A-2DEB60991919}"/>
              </a:ext>
            </a:extLst>
          </p:cNvPr>
          <p:cNvSpPr>
            <a:spLocks noGrp="1"/>
          </p:cNvSpPr>
          <p:nvPr>
            <p:ph idx="1"/>
          </p:nvPr>
        </p:nvSpPr>
        <p:spPr>
          <a:xfrm>
            <a:off x="2165569" y="1956816"/>
            <a:ext cx="7860863" cy="4024884"/>
          </a:xfrm>
        </p:spPr>
        <p:txBody>
          <a:bodyPr anchor="t">
            <a:normAutofit/>
          </a:bodyPr>
          <a:lstStyle/>
          <a:p>
            <a:pPr marL="0" indent="0">
              <a:buNone/>
            </a:pPr>
            <a:r>
              <a:rPr lang="pl-PL" sz="2000" b="1"/>
              <a:t>Sugerowany czas na realizacje WQ: </a:t>
            </a:r>
          </a:p>
          <a:p>
            <a:pPr marL="0" indent="0">
              <a:buNone/>
            </a:pPr>
            <a:r>
              <a:rPr lang="pl-PL" sz="2000"/>
              <a:t>Uczniowie nad realizacją procesu będą pracowali 10 godzin lekcyjnych</a:t>
            </a:r>
          </a:p>
          <a:p>
            <a:pPr marL="0" indent="0">
              <a:buNone/>
            </a:pPr>
            <a:r>
              <a:rPr lang="pl-PL" sz="2000" b="1"/>
              <a:t>Kryteria oceny:</a:t>
            </a:r>
          </a:p>
          <a:p>
            <a:pPr marL="0" indent="0">
              <a:buNone/>
            </a:pPr>
            <a:r>
              <a:rPr lang="pl-PL" sz="2000"/>
              <a:t>Ocenie podlegać będzie stopień wyczerpania tematu, należy przygotować i ukierunkować uczniów na odpowiednią wiedzę, która zapewni maksymalną ocenę (5). Przekroczenie tego poziomu – ocena 6. </a:t>
            </a:r>
          </a:p>
          <a:p>
            <a:pPr marL="0" indent="0">
              <a:buNone/>
            </a:pPr>
            <a:r>
              <a:rPr lang="pl-PL" sz="2000" b="1"/>
              <a:t>Ewaluacja:</a:t>
            </a:r>
          </a:p>
          <a:p>
            <a:pPr marL="0" indent="0">
              <a:buNone/>
            </a:pPr>
            <a:r>
              <a:rPr lang="pl-PL" sz="2000"/>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p>
        </p:txBody>
      </p:sp>
    </p:spTree>
    <p:extLst>
      <p:ext uri="{BB962C8B-B14F-4D97-AF65-F5344CB8AC3E}">
        <p14:creationId xmlns="" xmlns:p14="http://schemas.microsoft.com/office/powerpoint/2010/main" val="67822098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xmlns="" id="{CB5DFCDA-694D-4637-8E9B-038575194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xmlns="" id="{E4DB276E-BFF1-43F5-AB90-7ABA4B9A9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xmlns="" id="{4B5461AA-E8EA-417D-BE93-092285967559}"/>
              </a:ext>
            </a:extLst>
          </p:cNvPr>
          <p:cNvSpPr>
            <a:spLocks noGrp="1"/>
          </p:cNvSpPr>
          <p:nvPr>
            <p:ph idx="1"/>
          </p:nvPr>
        </p:nvSpPr>
        <p:spPr>
          <a:xfrm>
            <a:off x="838198" y="1457326"/>
            <a:ext cx="7322290" cy="4406530"/>
          </a:xfrm>
        </p:spPr>
        <p:txBody>
          <a:bodyPr anchor="t">
            <a:normAutofit fontScale="92500"/>
          </a:bodyPr>
          <a:lstStyle/>
          <a:p>
            <a:pPr lvl="0"/>
            <a:r>
              <a:rPr lang="pl-PL" sz="2400" dirty="0"/>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endParaRPr lang="en-US" sz="2400" dirty="0"/>
          </a:p>
          <a:p>
            <a:pPr lvl="0"/>
            <a:r>
              <a:rPr lang="pl-PL" sz="2400" dirty="0"/>
              <a:t>Podział na grupy może być dokonany według różnych kryteriów, np. ze względu na możliwości poznawcze uczniów, ich umiejętności, zainteresowania, tak aby „równo” rozłożyć siły w poszczególnych grupach.</a:t>
            </a:r>
            <a:endParaRPr lang="en-US" sz="2400" dirty="0"/>
          </a:p>
          <a:p>
            <a:pPr lvl="0"/>
            <a:r>
              <a:rPr lang="pl-PL" sz="2400" dirty="0"/>
              <a:t>Nauczyciel może pomagać uczniom, gdy pracują w grupach zadając im pytania naprowadzające. Należy pamiętać, że uczą się oni nowego sposobu pracy (procesu).  </a:t>
            </a:r>
            <a:endParaRPr lang="en-US" sz="2400" dirty="0"/>
          </a:p>
        </p:txBody>
      </p:sp>
    </p:spTree>
    <p:extLst>
      <p:ext uri="{BB962C8B-B14F-4D97-AF65-F5344CB8AC3E}">
        <p14:creationId xmlns="" xmlns:p14="http://schemas.microsoft.com/office/powerpoint/2010/main" val="277302027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xmlns="" id="{CB5DFCDA-694D-4637-8E9B-038575194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xmlns="" id="{E4DB276E-BFF1-43F5-AB90-7ABA4B9A9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xmlns="" id="{4B5461AA-E8EA-417D-BE93-092285967559}"/>
              </a:ext>
            </a:extLst>
          </p:cNvPr>
          <p:cNvSpPr>
            <a:spLocks noGrp="1"/>
          </p:cNvSpPr>
          <p:nvPr>
            <p:ph idx="1"/>
          </p:nvPr>
        </p:nvSpPr>
        <p:spPr>
          <a:xfrm>
            <a:off x="838198" y="1956390"/>
            <a:ext cx="7322290" cy="3907465"/>
          </a:xfrm>
        </p:spPr>
        <p:txBody>
          <a:bodyPr anchor="t">
            <a:normAutofit/>
          </a:bodyPr>
          <a:lstStyle/>
          <a:p>
            <a:pPr marL="457200" lvl="0" indent="-457200">
              <a:buFont typeface="+mj-lt"/>
              <a:buAutoNum type="arabicPeriod"/>
            </a:pPr>
            <a:r>
              <a:rPr lang="pl-PL" sz="2200" dirty="0"/>
              <a:t>Nauczyciel powinien podawać uczniom konkretne informacje dotyczące oceny ich osiągnięć, zarówno w czasie pracy grupowej, jak i przy podsumowaniu wyników.  </a:t>
            </a:r>
            <a:endParaRPr lang="en-US" sz="2200" dirty="0"/>
          </a:p>
          <a:p>
            <a:pPr marL="457200" lvl="0" indent="-457200">
              <a:buFont typeface="+mj-lt"/>
              <a:buAutoNum type="arabicPeriod"/>
            </a:pPr>
            <a:r>
              <a:rPr lang="pl-PL" sz="2200" dirty="0"/>
              <a:t>Czas na realizację projektu powinien być dostosowany do możliwości uczniów. Nie jest z góry narzucony.</a:t>
            </a:r>
            <a:endParaRPr lang="en-US" sz="2200" dirty="0"/>
          </a:p>
          <a:p>
            <a:pPr marL="457200" lvl="0" indent="-457200">
              <a:buFont typeface="+mj-lt"/>
              <a:buAutoNum type="arabicPeriod"/>
            </a:pPr>
            <a:r>
              <a:rPr lang="pl-PL" sz="2200" dirty="0"/>
              <a:t>Jako formę wyróżnienia i pozytywnego wzmocnienia proponuje się zaprezentowanie prac uczniów przygotowując wystawę w klasopracowni.</a:t>
            </a:r>
            <a:endParaRPr lang="en-US" sz="2200" dirty="0"/>
          </a:p>
          <a:p>
            <a:pPr marL="457200" indent="-457200">
              <a:buFont typeface="+mj-lt"/>
              <a:buAutoNum type="arabicPeriod"/>
            </a:pPr>
            <a:endParaRPr lang="pl-PL" sz="2200" dirty="0"/>
          </a:p>
        </p:txBody>
      </p:sp>
    </p:spTree>
    <p:extLst>
      <p:ext uri="{BB962C8B-B14F-4D97-AF65-F5344CB8AC3E}">
        <p14:creationId xmlns="" xmlns:p14="http://schemas.microsoft.com/office/powerpoint/2010/main" val="232213994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xmlns="" id="{D55CD764-972B-4CA5-A885-53E55C63E1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xmlns="" id="{34165AB3-7006-4430-BCE3-25476BE133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0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5D3F5FEC-ED95-4A5D-85A1-B4CDC294F0B9}"/>
              </a:ext>
            </a:extLst>
          </p:cNvPr>
          <p:cNvSpPr>
            <a:spLocks noGrp="1"/>
          </p:cNvSpPr>
          <p:nvPr>
            <p:ph type="title"/>
          </p:nvPr>
        </p:nvSpPr>
        <p:spPr>
          <a:xfrm>
            <a:off x="594360" y="339117"/>
            <a:ext cx="11003280" cy="1619890"/>
          </a:xfrm>
        </p:spPr>
        <p:txBody>
          <a:bodyPr anchor="ctr">
            <a:normAutofit/>
          </a:bodyPr>
          <a:lstStyle/>
          <a:p>
            <a:r>
              <a:rPr lang="pl-PL"/>
              <a:t>ZADANIE</a:t>
            </a:r>
          </a:p>
        </p:txBody>
      </p:sp>
      <p:grpSp>
        <p:nvGrpSpPr>
          <p:cNvPr id="89" name="Group 88">
            <a:extLst>
              <a:ext uri="{FF2B5EF4-FFF2-40B4-BE49-F238E27FC236}">
                <a16:creationId xmlns:a16="http://schemas.microsoft.com/office/drawing/2014/main" xmlns="" id="{C57F67D8-2BFF-4661-AFAF-E2CE8B7DCE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6167" y="484632"/>
            <a:ext cx="242107" cy="1340860"/>
            <a:chOff x="56167" y="484632"/>
            <a:chExt cx="242107" cy="1340860"/>
          </a:xfrm>
        </p:grpSpPr>
        <p:sp>
          <p:nvSpPr>
            <p:cNvPr id="90" name="Rectangle 2">
              <a:extLst>
                <a:ext uri="{FF2B5EF4-FFF2-40B4-BE49-F238E27FC236}">
                  <a16:creationId xmlns:a16="http://schemas.microsoft.com/office/drawing/2014/main" xmlns="" id="{4E1D4D71-728F-4B12-9CBF-3E5ABDA9BB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59">
              <a:extLst>
                <a:ext uri="{FF2B5EF4-FFF2-40B4-BE49-F238E27FC236}">
                  <a16:creationId xmlns:a16="http://schemas.microsoft.com/office/drawing/2014/main" xmlns="" id="{3513D1C2-B9D1-43DC-8B39-AA4FF5AADB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2">
              <a:extLst>
                <a:ext uri="{FF2B5EF4-FFF2-40B4-BE49-F238E27FC236}">
                  <a16:creationId xmlns:a16="http://schemas.microsoft.com/office/drawing/2014/main" xmlns="" id="{26CB8B66-F1A8-4DE9-AA67-8A7469BD73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59">
              <a:extLst>
                <a:ext uri="{FF2B5EF4-FFF2-40B4-BE49-F238E27FC236}">
                  <a16:creationId xmlns:a16="http://schemas.microsoft.com/office/drawing/2014/main" xmlns="" id="{1F72E235-B6DE-4EE7-B11D-3FBEF9DC41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2">
              <a:extLst>
                <a:ext uri="{FF2B5EF4-FFF2-40B4-BE49-F238E27FC236}">
                  <a16:creationId xmlns:a16="http://schemas.microsoft.com/office/drawing/2014/main" xmlns="" id="{BA8C164F-E124-4ECF-9FD9-35C1F8E271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59">
              <a:extLst>
                <a:ext uri="{FF2B5EF4-FFF2-40B4-BE49-F238E27FC236}">
                  <a16:creationId xmlns:a16="http://schemas.microsoft.com/office/drawing/2014/main" xmlns="" id="{0151D52D-979C-4B9F-A037-D9DC745367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2">
              <a:extLst>
                <a:ext uri="{FF2B5EF4-FFF2-40B4-BE49-F238E27FC236}">
                  <a16:creationId xmlns:a16="http://schemas.microsoft.com/office/drawing/2014/main" xmlns="" id="{EE8F116C-C879-4D3A-8F6D-A25B7125E2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59">
              <a:extLst>
                <a:ext uri="{FF2B5EF4-FFF2-40B4-BE49-F238E27FC236}">
                  <a16:creationId xmlns:a16="http://schemas.microsoft.com/office/drawing/2014/main" xmlns="" id="{6709DF44-7C20-4444-8862-A9203CBE64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2">
              <a:extLst>
                <a:ext uri="{FF2B5EF4-FFF2-40B4-BE49-F238E27FC236}">
                  <a16:creationId xmlns:a16="http://schemas.microsoft.com/office/drawing/2014/main" xmlns="" id="{4D6A9505-9408-4DC6-BD50-75A8C69490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59">
              <a:extLst>
                <a:ext uri="{FF2B5EF4-FFF2-40B4-BE49-F238E27FC236}">
                  <a16:creationId xmlns:a16="http://schemas.microsoft.com/office/drawing/2014/main" xmlns="" id="{419FC7F2-FF7B-464A-8956-817BAD265A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2">
              <a:extLst>
                <a:ext uri="{FF2B5EF4-FFF2-40B4-BE49-F238E27FC236}">
                  <a16:creationId xmlns:a16="http://schemas.microsoft.com/office/drawing/2014/main" xmlns="" id="{C0E235C3-2297-4887-8CF9-78B61DA7D8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59">
              <a:extLst>
                <a:ext uri="{FF2B5EF4-FFF2-40B4-BE49-F238E27FC236}">
                  <a16:creationId xmlns:a16="http://schemas.microsoft.com/office/drawing/2014/main" xmlns="" id="{741D2A4A-2FC3-46D1-94A7-C4BA4823B1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2">
              <a:extLst>
                <a:ext uri="{FF2B5EF4-FFF2-40B4-BE49-F238E27FC236}">
                  <a16:creationId xmlns:a16="http://schemas.microsoft.com/office/drawing/2014/main" xmlns="" id="{2E7DFA72-3CFE-4FB2-A769-C3D65C30C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59">
              <a:extLst>
                <a:ext uri="{FF2B5EF4-FFF2-40B4-BE49-F238E27FC236}">
                  <a16:creationId xmlns:a16="http://schemas.microsoft.com/office/drawing/2014/main" xmlns="" id="{FFB273F7-B602-4697-92DA-B9C0B70E34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2">
              <a:extLst>
                <a:ext uri="{FF2B5EF4-FFF2-40B4-BE49-F238E27FC236}">
                  <a16:creationId xmlns:a16="http://schemas.microsoft.com/office/drawing/2014/main" xmlns="" id="{C76D34E0-BC86-46D8-920E-594A3C4B60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59">
              <a:extLst>
                <a:ext uri="{FF2B5EF4-FFF2-40B4-BE49-F238E27FC236}">
                  <a16:creationId xmlns:a16="http://schemas.microsoft.com/office/drawing/2014/main" xmlns="" id="{F17BC71C-4B64-4990-90FF-78123B720C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2">
              <a:extLst>
                <a:ext uri="{FF2B5EF4-FFF2-40B4-BE49-F238E27FC236}">
                  <a16:creationId xmlns:a16="http://schemas.microsoft.com/office/drawing/2014/main" xmlns="" id="{C807F90E-DB0C-4841-BFE0-9413759C26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59">
              <a:extLst>
                <a:ext uri="{FF2B5EF4-FFF2-40B4-BE49-F238E27FC236}">
                  <a16:creationId xmlns:a16="http://schemas.microsoft.com/office/drawing/2014/main" xmlns="" id="{F7E71EE5-0746-4E81-B154-BAC5FF8671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2">
              <a:extLst>
                <a:ext uri="{FF2B5EF4-FFF2-40B4-BE49-F238E27FC236}">
                  <a16:creationId xmlns:a16="http://schemas.microsoft.com/office/drawing/2014/main" xmlns="" id="{7FDDC085-25CA-4499-AAD9-DEA2035223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59">
              <a:extLst>
                <a:ext uri="{FF2B5EF4-FFF2-40B4-BE49-F238E27FC236}">
                  <a16:creationId xmlns:a16="http://schemas.microsoft.com/office/drawing/2014/main" xmlns="" id="{1303C688-1ED7-46BE-B0EC-4638C54941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ymbol zastępczy zawartości 2">
            <a:extLst>
              <a:ext uri="{FF2B5EF4-FFF2-40B4-BE49-F238E27FC236}">
                <a16:creationId xmlns:a16="http://schemas.microsoft.com/office/drawing/2014/main" xmlns="" id="{DB63770A-FD3D-4F81-816A-2DEB60991919}"/>
              </a:ext>
            </a:extLst>
          </p:cNvPr>
          <p:cNvSpPr>
            <a:spLocks noGrp="1"/>
          </p:cNvSpPr>
          <p:nvPr>
            <p:ph idx="1"/>
          </p:nvPr>
        </p:nvSpPr>
        <p:spPr>
          <a:xfrm>
            <a:off x="597407" y="2721429"/>
            <a:ext cx="11000233" cy="3494314"/>
          </a:xfrm>
        </p:spPr>
        <p:txBody>
          <a:bodyPr anchor="ctr">
            <a:normAutofit/>
          </a:bodyPr>
          <a:lstStyle/>
          <a:p>
            <a:pPr marL="0" indent="0">
              <a:buNone/>
            </a:pPr>
            <a:r>
              <a:rPr lang="pl-PL" sz="2400" dirty="0"/>
              <a:t>Będziecie pracować w dwóch grupach. Każda z grup wcieli się w pracowników firmy budowlanej. </a:t>
            </a:r>
          </a:p>
          <a:p>
            <a:pPr marL="0" indent="0">
              <a:buNone/>
            </a:pPr>
            <a:endParaRPr lang="pl-PL" sz="2400" dirty="0"/>
          </a:p>
          <a:p>
            <a:pPr marL="0" indent="0">
              <a:buNone/>
            </a:pPr>
            <a:r>
              <a:rPr lang="pl-PL" sz="2400" dirty="0"/>
              <a:t>Zgłosił się do was klient zainteresowany budową 120 metrowego domu. Nie może się jednak zdecydować czy chce dom drewniany czy murowany. Jedna z waszych grup specjalizuje się w domach murowanych a druga drewnianych. Przygotujecie prezentację by przedstawić obie technologię tak by mógł dokonać świadomego wyboru.</a:t>
            </a:r>
          </a:p>
        </p:txBody>
      </p:sp>
      <p:sp>
        <p:nvSpPr>
          <p:cNvPr id="111" name="Rectangle 110">
            <a:extLst>
              <a:ext uri="{FF2B5EF4-FFF2-40B4-BE49-F238E27FC236}">
                <a16:creationId xmlns:a16="http://schemas.microsoft.com/office/drawing/2014/main" xmlns="" id="{E3E51905-F374-4E1A-97CF-B741584B7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52988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xmlns="" id="{D55CD764-972B-4CA5-A885-53E55C63E1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xmlns="" id="{34165AB3-7006-4430-BCE3-25476BE133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0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ytuł 4">
            <a:extLst>
              <a:ext uri="{FF2B5EF4-FFF2-40B4-BE49-F238E27FC236}">
                <a16:creationId xmlns:a16="http://schemas.microsoft.com/office/drawing/2014/main" xmlns="" id="{E3120835-199C-4106-8FAF-5402545536CC}"/>
              </a:ext>
            </a:extLst>
          </p:cNvPr>
          <p:cNvSpPr>
            <a:spLocks noGrp="1"/>
          </p:cNvSpPr>
          <p:nvPr>
            <p:ph type="title"/>
          </p:nvPr>
        </p:nvSpPr>
        <p:spPr>
          <a:xfrm>
            <a:off x="594360" y="339117"/>
            <a:ext cx="11003280" cy="1619890"/>
          </a:xfrm>
        </p:spPr>
        <p:txBody>
          <a:bodyPr anchor="ctr">
            <a:normAutofit/>
          </a:bodyPr>
          <a:lstStyle/>
          <a:p>
            <a:r>
              <a:rPr lang="pl-PL" dirty="0"/>
              <a:t>ZADANIE</a:t>
            </a:r>
          </a:p>
        </p:txBody>
      </p:sp>
      <p:grpSp>
        <p:nvGrpSpPr>
          <p:cNvPr id="89" name="Group 88">
            <a:extLst>
              <a:ext uri="{FF2B5EF4-FFF2-40B4-BE49-F238E27FC236}">
                <a16:creationId xmlns:a16="http://schemas.microsoft.com/office/drawing/2014/main" xmlns="" id="{C57F67D8-2BFF-4661-AFAF-E2CE8B7DCE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6167" y="484632"/>
            <a:ext cx="242107" cy="1340860"/>
            <a:chOff x="56167" y="484632"/>
            <a:chExt cx="242107" cy="1340860"/>
          </a:xfrm>
        </p:grpSpPr>
        <p:sp>
          <p:nvSpPr>
            <p:cNvPr id="90" name="Rectangle 2">
              <a:extLst>
                <a:ext uri="{FF2B5EF4-FFF2-40B4-BE49-F238E27FC236}">
                  <a16:creationId xmlns:a16="http://schemas.microsoft.com/office/drawing/2014/main" xmlns="" id="{4E1D4D71-728F-4B12-9CBF-3E5ABDA9BB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59">
              <a:extLst>
                <a:ext uri="{FF2B5EF4-FFF2-40B4-BE49-F238E27FC236}">
                  <a16:creationId xmlns:a16="http://schemas.microsoft.com/office/drawing/2014/main" xmlns="" id="{3513D1C2-B9D1-43DC-8B39-AA4FF5AADB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2">
              <a:extLst>
                <a:ext uri="{FF2B5EF4-FFF2-40B4-BE49-F238E27FC236}">
                  <a16:creationId xmlns:a16="http://schemas.microsoft.com/office/drawing/2014/main" xmlns="" id="{26CB8B66-F1A8-4DE9-AA67-8A7469BD73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59">
              <a:extLst>
                <a:ext uri="{FF2B5EF4-FFF2-40B4-BE49-F238E27FC236}">
                  <a16:creationId xmlns:a16="http://schemas.microsoft.com/office/drawing/2014/main" xmlns="" id="{1F72E235-B6DE-4EE7-B11D-3FBEF9DC41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2">
              <a:extLst>
                <a:ext uri="{FF2B5EF4-FFF2-40B4-BE49-F238E27FC236}">
                  <a16:creationId xmlns:a16="http://schemas.microsoft.com/office/drawing/2014/main" xmlns="" id="{BA8C164F-E124-4ECF-9FD9-35C1F8E271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59">
              <a:extLst>
                <a:ext uri="{FF2B5EF4-FFF2-40B4-BE49-F238E27FC236}">
                  <a16:creationId xmlns:a16="http://schemas.microsoft.com/office/drawing/2014/main" xmlns="" id="{0151D52D-979C-4B9F-A037-D9DC745367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2">
              <a:extLst>
                <a:ext uri="{FF2B5EF4-FFF2-40B4-BE49-F238E27FC236}">
                  <a16:creationId xmlns:a16="http://schemas.microsoft.com/office/drawing/2014/main" xmlns="" id="{EE8F116C-C879-4D3A-8F6D-A25B7125E2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59">
              <a:extLst>
                <a:ext uri="{FF2B5EF4-FFF2-40B4-BE49-F238E27FC236}">
                  <a16:creationId xmlns:a16="http://schemas.microsoft.com/office/drawing/2014/main" xmlns="" id="{6709DF44-7C20-4444-8862-A9203CBE64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2">
              <a:extLst>
                <a:ext uri="{FF2B5EF4-FFF2-40B4-BE49-F238E27FC236}">
                  <a16:creationId xmlns:a16="http://schemas.microsoft.com/office/drawing/2014/main" xmlns="" id="{4D6A9505-9408-4DC6-BD50-75A8C69490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59">
              <a:extLst>
                <a:ext uri="{FF2B5EF4-FFF2-40B4-BE49-F238E27FC236}">
                  <a16:creationId xmlns:a16="http://schemas.microsoft.com/office/drawing/2014/main" xmlns="" id="{419FC7F2-FF7B-464A-8956-817BAD265A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2">
              <a:extLst>
                <a:ext uri="{FF2B5EF4-FFF2-40B4-BE49-F238E27FC236}">
                  <a16:creationId xmlns:a16="http://schemas.microsoft.com/office/drawing/2014/main" xmlns="" id="{C0E235C3-2297-4887-8CF9-78B61DA7D8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59">
              <a:extLst>
                <a:ext uri="{FF2B5EF4-FFF2-40B4-BE49-F238E27FC236}">
                  <a16:creationId xmlns:a16="http://schemas.microsoft.com/office/drawing/2014/main" xmlns="" id="{741D2A4A-2FC3-46D1-94A7-C4BA4823B1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2">
              <a:extLst>
                <a:ext uri="{FF2B5EF4-FFF2-40B4-BE49-F238E27FC236}">
                  <a16:creationId xmlns:a16="http://schemas.microsoft.com/office/drawing/2014/main" xmlns="" id="{2E7DFA72-3CFE-4FB2-A769-C3D65C30C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59">
              <a:extLst>
                <a:ext uri="{FF2B5EF4-FFF2-40B4-BE49-F238E27FC236}">
                  <a16:creationId xmlns:a16="http://schemas.microsoft.com/office/drawing/2014/main" xmlns="" id="{FFB273F7-B602-4697-92DA-B9C0B70E34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2">
              <a:extLst>
                <a:ext uri="{FF2B5EF4-FFF2-40B4-BE49-F238E27FC236}">
                  <a16:creationId xmlns:a16="http://schemas.microsoft.com/office/drawing/2014/main" xmlns="" id="{C76D34E0-BC86-46D8-920E-594A3C4B60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59">
              <a:extLst>
                <a:ext uri="{FF2B5EF4-FFF2-40B4-BE49-F238E27FC236}">
                  <a16:creationId xmlns:a16="http://schemas.microsoft.com/office/drawing/2014/main" xmlns="" id="{F17BC71C-4B64-4990-90FF-78123B720C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2">
              <a:extLst>
                <a:ext uri="{FF2B5EF4-FFF2-40B4-BE49-F238E27FC236}">
                  <a16:creationId xmlns:a16="http://schemas.microsoft.com/office/drawing/2014/main" xmlns="" id="{C807F90E-DB0C-4841-BFE0-9413759C26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59">
              <a:extLst>
                <a:ext uri="{FF2B5EF4-FFF2-40B4-BE49-F238E27FC236}">
                  <a16:creationId xmlns:a16="http://schemas.microsoft.com/office/drawing/2014/main" xmlns="" id="{F7E71EE5-0746-4E81-B154-BAC5FF8671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2">
              <a:extLst>
                <a:ext uri="{FF2B5EF4-FFF2-40B4-BE49-F238E27FC236}">
                  <a16:creationId xmlns:a16="http://schemas.microsoft.com/office/drawing/2014/main" xmlns="" id="{7FDDC085-25CA-4499-AAD9-DEA2035223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59">
              <a:extLst>
                <a:ext uri="{FF2B5EF4-FFF2-40B4-BE49-F238E27FC236}">
                  <a16:creationId xmlns:a16="http://schemas.microsoft.com/office/drawing/2014/main" xmlns="" id="{1303C688-1ED7-46BE-B0EC-4638C54941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ymbol zastępczy zawartości 2">
            <a:extLst>
              <a:ext uri="{FF2B5EF4-FFF2-40B4-BE49-F238E27FC236}">
                <a16:creationId xmlns:a16="http://schemas.microsoft.com/office/drawing/2014/main" xmlns="" id="{DB63770A-FD3D-4F81-816A-2DEB60991919}"/>
              </a:ext>
            </a:extLst>
          </p:cNvPr>
          <p:cNvSpPr>
            <a:spLocks noGrp="1"/>
          </p:cNvSpPr>
          <p:nvPr>
            <p:ph idx="1"/>
          </p:nvPr>
        </p:nvSpPr>
        <p:spPr>
          <a:xfrm>
            <a:off x="597407" y="2721429"/>
            <a:ext cx="11000233" cy="3494314"/>
          </a:xfrm>
        </p:spPr>
        <p:txBody>
          <a:bodyPr anchor="ctr">
            <a:normAutofit/>
          </a:bodyPr>
          <a:lstStyle/>
          <a:p>
            <a:pPr marL="0" indent="0">
              <a:buNone/>
            </a:pPr>
            <a:r>
              <a:rPr lang="pl-PL" sz="2400" dirty="0"/>
              <a:t>W swojej prezentacji:</a:t>
            </a:r>
          </a:p>
          <a:p>
            <a:r>
              <a:rPr lang="pl-PL" sz="2400" dirty="0"/>
              <a:t>Opiszcie jak wygląda proces budowy domu w danej technologii.</a:t>
            </a:r>
          </a:p>
          <a:p>
            <a:r>
              <a:rPr lang="pl-PL" sz="2400" dirty="0"/>
              <a:t>Oszacujcie koszty budowy.</a:t>
            </a:r>
          </a:p>
          <a:p>
            <a:r>
              <a:rPr lang="pl-PL" sz="2400" dirty="0"/>
              <a:t>Przedstawcie wady i zalety tego rozwiązania.</a:t>
            </a:r>
          </a:p>
          <a:p>
            <a:r>
              <a:rPr lang="pl-PL" sz="2400" dirty="0"/>
              <a:t>Przybliżcie jak wygląda późniejsza eksploatacja domu.</a:t>
            </a:r>
          </a:p>
          <a:p>
            <a:pPr marL="0" indent="0">
              <a:buNone/>
            </a:pPr>
            <a:endParaRPr lang="pl-PL" sz="2400" dirty="0"/>
          </a:p>
        </p:txBody>
      </p:sp>
      <p:sp>
        <p:nvSpPr>
          <p:cNvPr id="111" name="Rectangle 110">
            <a:extLst>
              <a:ext uri="{FF2B5EF4-FFF2-40B4-BE49-F238E27FC236}">
                <a16:creationId xmlns:a16="http://schemas.microsoft.com/office/drawing/2014/main" xmlns="" id="{E3E51905-F374-4E1A-97CF-B741584B7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5373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xmlns="" id="{D55CD764-972B-4CA5-A885-53E55C63E1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xmlns="" id="{34165AB3-7006-4430-BCE3-25476BE133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0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ytuł 4">
            <a:extLst>
              <a:ext uri="{FF2B5EF4-FFF2-40B4-BE49-F238E27FC236}">
                <a16:creationId xmlns:a16="http://schemas.microsoft.com/office/drawing/2014/main" xmlns="" id="{E3120835-199C-4106-8FAF-5402545536CC}"/>
              </a:ext>
            </a:extLst>
          </p:cNvPr>
          <p:cNvSpPr>
            <a:spLocks noGrp="1"/>
          </p:cNvSpPr>
          <p:nvPr>
            <p:ph type="title"/>
          </p:nvPr>
        </p:nvSpPr>
        <p:spPr>
          <a:xfrm>
            <a:off x="594360" y="339117"/>
            <a:ext cx="11003280" cy="1619890"/>
          </a:xfrm>
        </p:spPr>
        <p:txBody>
          <a:bodyPr anchor="ctr">
            <a:normAutofit/>
          </a:bodyPr>
          <a:lstStyle/>
          <a:p>
            <a:r>
              <a:rPr lang="pl-PL" dirty="0"/>
              <a:t>ZADANIE</a:t>
            </a:r>
          </a:p>
        </p:txBody>
      </p:sp>
      <p:grpSp>
        <p:nvGrpSpPr>
          <p:cNvPr id="89" name="Group 88">
            <a:extLst>
              <a:ext uri="{FF2B5EF4-FFF2-40B4-BE49-F238E27FC236}">
                <a16:creationId xmlns:a16="http://schemas.microsoft.com/office/drawing/2014/main" xmlns="" id="{C57F67D8-2BFF-4661-AFAF-E2CE8B7DCE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6167" y="484632"/>
            <a:ext cx="242107" cy="1340860"/>
            <a:chOff x="56167" y="484632"/>
            <a:chExt cx="242107" cy="1340860"/>
          </a:xfrm>
        </p:grpSpPr>
        <p:sp>
          <p:nvSpPr>
            <p:cNvPr id="90" name="Rectangle 2">
              <a:extLst>
                <a:ext uri="{FF2B5EF4-FFF2-40B4-BE49-F238E27FC236}">
                  <a16:creationId xmlns:a16="http://schemas.microsoft.com/office/drawing/2014/main" xmlns="" id="{4E1D4D71-728F-4B12-9CBF-3E5ABDA9BB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59">
              <a:extLst>
                <a:ext uri="{FF2B5EF4-FFF2-40B4-BE49-F238E27FC236}">
                  <a16:creationId xmlns:a16="http://schemas.microsoft.com/office/drawing/2014/main" xmlns="" id="{3513D1C2-B9D1-43DC-8B39-AA4FF5AADB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2">
              <a:extLst>
                <a:ext uri="{FF2B5EF4-FFF2-40B4-BE49-F238E27FC236}">
                  <a16:creationId xmlns:a16="http://schemas.microsoft.com/office/drawing/2014/main" xmlns="" id="{26CB8B66-F1A8-4DE9-AA67-8A7469BD73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59">
              <a:extLst>
                <a:ext uri="{FF2B5EF4-FFF2-40B4-BE49-F238E27FC236}">
                  <a16:creationId xmlns:a16="http://schemas.microsoft.com/office/drawing/2014/main" xmlns="" id="{1F72E235-B6DE-4EE7-B11D-3FBEF9DC41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2">
              <a:extLst>
                <a:ext uri="{FF2B5EF4-FFF2-40B4-BE49-F238E27FC236}">
                  <a16:creationId xmlns:a16="http://schemas.microsoft.com/office/drawing/2014/main" xmlns="" id="{BA8C164F-E124-4ECF-9FD9-35C1F8E271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59">
              <a:extLst>
                <a:ext uri="{FF2B5EF4-FFF2-40B4-BE49-F238E27FC236}">
                  <a16:creationId xmlns:a16="http://schemas.microsoft.com/office/drawing/2014/main" xmlns="" id="{0151D52D-979C-4B9F-A037-D9DC745367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2">
              <a:extLst>
                <a:ext uri="{FF2B5EF4-FFF2-40B4-BE49-F238E27FC236}">
                  <a16:creationId xmlns:a16="http://schemas.microsoft.com/office/drawing/2014/main" xmlns="" id="{EE8F116C-C879-4D3A-8F6D-A25B7125E2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59">
              <a:extLst>
                <a:ext uri="{FF2B5EF4-FFF2-40B4-BE49-F238E27FC236}">
                  <a16:creationId xmlns:a16="http://schemas.microsoft.com/office/drawing/2014/main" xmlns="" id="{6709DF44-7C20-4444-8862-A9203CBE64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2">
              <a:extLst>
                <a:ext uri="{FF2B5EF4-FFF2-40B4-BE49-F238E27FC236}">
                  <a16:creationId xmlns:a16="http://schemas.microsoft.com/office/drawing/2014/main" xmlns="" id="{4D6A9505-9408-4DC6-BD50-75A8C69490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59">
              <a:extLst>
                <a:ext uri="{FF2B5EF4-FFF2-40B4-BE49-F238E27FC236}">
                  <a16:creationId xmlns:a16="http://schemas.microsoft.com/office/drawing/2014/main" xmlns="" id="{419FC7F2-FF7B-464A-8956-817BAD265A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2">
              <a:extLst>
                <a:ext uri="{FF2B5EF4-FFF2-40B4-BE49-F238E27FC236}">
                  <a16:creationId xmlns:a16="http://schemas.microsoft.com/office/drawing/2014/main" xmlns="" id="{C0E235C3-2297-4887-8CF9-78B61DA7D8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59">
              <a:extLst>
                <a:ext uri="{FF2B5EF4-FFF2-40B4-BE49-F238E27FC236}">
                  <a16:creationId xmlns:a16="http://schemas.microsoft.com/office/drawing/2014/main" xmlns="" id="{741D2A4A-2FC3-46D1-94A7-C4BA4823B1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2">
              <a:extLst>
                <a:ext uri="{FF2B5EF4-FFF2-40B4-BE49-F238E27FC236}">
                  <a16:creationId xmlns:a16="http://schemas.microsoft.com/office/drawing/2014/main" xmlns="" id="{2E7DFA72-3CFE-4FB2-A769-C3D65C30C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59">
              <a:extLst>
                <a:ext uri="{FF2B5EF4-FFF2-40B4-BE49-F238E27FC236}">
                  <a16:creationId xmlns:a16="http://schemas.microsoft.com/office/drawing/2014/main" xmlns="" id="{FFB273F7-B602-4697-92DA-B9C0B70E34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2">
              <a:extLst>
                <a:ext uri="{FF2B5EF4-FFF2-40B4-BE49-F238E27FC236}">
                  <a16:creationId xmlns:a16="http://schemas.microsoft.com/office/drawing/2014/main" xmlns="" id="{C76D34E0-BC86-46D8-920E-594A3C4B60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59">
              <a:extLst>
                <a:ext uri="{FF2B5EF4-FFF2-40B4-BE49-F238E27FC236}">
                  <a16:creationId xmlns:a16="http://schemas.microsoft.com/office/drawing/2014/main" xmlns="" id="{F17BC71C-4B64-4990-90FF-78123B720C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2">
              <a:extLst>
                <a:ext uri="{FF2B5EF4-FFF2-40B4-BE49-F238E27FC236}">
                  <a16:creationId xmlns:a16="http://schemas.microsoft.com/office/drawing/2014/main" xmlns="" id="{C807F90E-DB0C-4841-BFE0-9413759C26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59">
              <a:extLst>
                <a:ext uri="{FF2B5EF4-FFF2-40B4-BE49-F238E27FC236}">
                  <a16:creationId xmlns:a16="http://schemas.microsoft.com/office/drawing/2014/main" xmlns="" id="{F7E71EE5-0746-4E81-B154-BAC5FF8671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2">
              <a:extLst>
                <a:ext uri="{FF2B5EF4-FFF2-40B4-BE49-F238E27FC236}">
                  <a16:creationId xmlns:a16="http://schemas.microsoft.com/office/drawing/2014/main" xmlns="" id="{7FDDC085-25CA-4499-AAD9-DEA2035223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59">
              <a:extLst>
                <a:ext uri="{FF2B5EF4-FFF2-40B4-BE49-F238E27FC236}">
                  <a16:creationId xmlns:a16="http://schemas.microsoft.com/office/drawing/2014/main" xmlns="" id="{1303C688-1ED7-46BE-B0EC-4638C54941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ymbol zastępczy zawartości 2">
            <a:extLst>
              <a:ext uri="{FF2B5EF4-FFF2-40B4-BE49-F238E27FC236}">
                <a16:creationId xmlns:a16="http://schemas.microsoft.com/office/drawing/2014/main" xmlns="" id="{DB63770A-FD3D-4F81-816A-2DEB60991919}"/>
              </a:ext>
            </a:extLst>
          </p:cNvPr>
          <p:cNvSpPr>
            <a:spLocks noGrp="1"/>
          </p:cNvSpPr>
          <p:nvPr>
            <p:ph idx="1"/>
          </p:nvPr>
        </p:nvSpPr>
        <p:spPr>
          <a:xfrm>
            <a:off x="597407" y="2721429"/>
            <a:ext cx="11000233" cy="3494314"/>
          </a:xfrm>
        </p:spPr>
        <p:txBody>
          <a:bodyPr anchor="ctr">
            <a:normAutofit/>
          </a:bodyPr>
          <a:lstStyle/>
          <a:p>
            <a:pPr marL="0" indent="0">
              <a:buNone/>
            </a:pPr>
            <a:r>
              <a:rPr lang="pl-PL" sz="2400" dirty="0"/>
              <a:t>Na koniec procesu wspólnie w drodze dyskusji zastanowimy się czy da się określić, która technologia jest lepsza. A może jest tak, że każda może być lepsza – zależnie od okoliczności?</a:t>
            </a:r>
          </a:p>
          <a:p>
            <a:pPr marL="0" indent="0">
              <a:buNone/>
            </a:pPr>
            <a:endParaRPr lang="pl-PL" sz="2400" dirty="0"/>
          </a:p>
          <a:p>
            <a:pPr marL="0" indent="0">
              <a:buNone/>
            </a:pPr>
            <a:r>
              <a:rPr lang="pl-PL" sz="2400" dirty="0"/>
              <a:t>Podczas zajęć oceniane będzie:</a:t>
            </a:r>
          </a:p>
          <a:p>
            <a:r>
              <a:rPr lang="pl-PL" sz="2400" dirty="0"/>
              <a:t>Zaangażowanie w prace grupy.</a:t>
            </a:r>
          </a:p>
          <a:p>
            <a:r>
              <a:rPr lang="pl-PL" sz="2400" dirty="0"/>
              <a:t>Jakość prezentacji.</a:t>
            </a:r>
          </a:p>
          <a:p>
            <a:r>
              <a:rPr lang="pl-PL" sz="2400" dirty="0"/>
              <a:t>Wkład w dyskusję. </a:t>
            </a:r>
          </a:p>
          <a:p>
            <a:pPr marL="0" indent="0">
              <a:buNone/>
            </a:pPr>
            <a:endParaRPr lang="pl-PL" sz="2400" dirty="0"/>
          </a:p>
        </p:txBody>
      </p:sp>
      <p:sp>
        <p:nvSpPr>
          <p:cNvPr id="111" name="Rectangle 110">
            <a:extLst>
              <a:ext uri="{FF2B5EF4-FFF2-40B4-BE49-F238E27FC236}">
                <a16:creationId xmlns:a16="http://schemas.microsoft.com/office/drawing/2014/main" xmlns="" id="{E3E51905-F374-4E1A-97CF-B741584B7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955082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CCB2C00A-E659-4691-AFB4-282551729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B78FD84C-74B5-451D-8F0A-1E19EC3D9D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a16="http://schemas.microsoft.com/office/drawing/2014/main" xmlns="" id="{4358A3FF-F177-4159-8663-8B3FAB10D6C5}"/>
              </a:ext>
            </a:extLst>
          </p:cNvPr>
          <p:cNvSpPr txBox="1"/>
          <p:nvPr/>
        </p:nvSpPr>
        <p:spPr>
          <a:xfrm>
            <a:off x="1523984" y="1054121"/>
            <a:ext cx="9465131" cy="118411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mj-lt"/>
                <a:ea typeface="+mj-ea"/>
                <a:cs typeface="+mj-cs"/>
              </a:rPr>
              <a:t>PROCES</a:t>
            </a:r>
          </a:p>
        </p:txBody>
      </p:sp>
      <p:graphicFrame>
        <p:nvGraphicFramePr>
          <p:cNvPr id="6" name="Symbol zastępczy zawartości 5">
            <a:extLst>
              <a:ext uri="{FF2B5EF4-FFF2-40B4-BE49-F238E27FC236}">
                <a16:creationId xmlns:a16="http://schemas.microsoft.com/office/drawing/2014/main" xmlns="" id="{F09277A2-25A7-43A4-80C6-D79664AEEEE5}"/>
              </a:ext>
            </a:extLst>
          </p:cNvPr>
          <p:cNvGraphicFramePr>
            <a:graphicFrameLocks noGrp="1"/>
          </p:cNvGraphicFramePr>
          <p:nvPr>
            <p:ph idx="1"/>
            <p:extLst>
              <p:ext uri="{D42A27DB-BD31-4B8C-83A1-F6EECF244321}">
                <p14:modId xmlns="" xmlns:p14="http://schemas.microsoft.com/office/powerpoint/2010/main" val="320565855"/>
              </p:ext>
            </p:extLst>
          </p:nvPr>
        </p:nvGraphicFramePr>
        <p:xfrm>
          <a:off x="1524000" y="2399099"/>
          <a:ext cx="9465564" cy="3400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30085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TotalTime>
  <Words>1472</Words>
  <Application>Microsoft Office PowerPoint</Application>
  <PresentationFormat>Niestandardowy</PresentationFormat>
  <Paragraphs>135</Paragraphs>
  <Slides>23</Slides>
  <Notes>0</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Motyw pakietu Office</vt:lpstr>
      <vt:lpstr>Dom drewniany czy murowany </vt:lpstr>
      <vt:lpstr>Wprowadzenie – informacje dla uczniów</vt:lpstr>
      <vt:lpstr>Wprowadzenie – informacje dla nauczyciela</vt:lpstr>
      <vt:lpstr>Slajd 4</vt:lpstr>
      <vt:lpstr>Slajd 5</vt:lpstr>
      <vt:lpstr>ZADANIE</vt:lpstr>
      <vt:lpstr>ZADANIE</vt:lpstr>
      <vt:lpstr>ZADANIE</vt:lpstr>
      <vt:lpstr>Slajd 9</vt:lpstr>
      <vt:lpstr>Slajd 10</vt:lpstr>
      <vt:lpstr>Slajd 11</vt:lpstr>
      <vt:lpstr>Slajd 12</vt:lpstr>
      <vt:lpstr>Jaka technologia? </vt:lpstr>
      <vt:lpstr>Technologia murowana</vt:lpstr>
      <vt:lpstr>Domy szkieletowe (kanadyjskie)</vt:lpstr>
      <vt:lpstr>Domy z bali </vt:lpstr>
      <vt:lpstr>Technologia modułowa</vt:lpstr>
      <vt:lpstr>Technologia budowy domu ze styropianu</vt:lpstr>
      <vt:lpstr>Źródła</vt:lpstr>
      <vt:lpstr>EWALUACJA</vt:lpstr>
      <vt:lpstr>EWALUACJA</vt:lpstr>
      <vt:lpstr>Wnioski</vt:lpstr>
      <vt:lpstr>Wnioski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Oczko wodne</dc:title>
  <dc:creator>Michał Pyclik</dc:creator>
  <cp:lastModifiedBy>Konrad1</cp:lastModifiedBy>
  <cp:revision>9</cp:revision>
  <dcterms:created xsi:type="dcterms:W3CDTF">2021-02-22T06:21:20Z</dcterms:created>
  <dcterms:modified xsi:type="dcterms:W3CDTF">2021-09-22T11:24:10Z</dcterms:modified>
</cp:coreProperties>
</file>